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40"/>
  </p:notesMasterIdLst>
  <p:sldIdLst>
    <p:sldId id="256" r:id="rId2"/>
    <p:sldId id="258" r:id="rId3"/>
    <p:sldId id="259" r:id="rId4"/>
    <p:sldId id="261" r:id="rId5"/>
    <p:sldId id="264" r:id="rId6"/>
    <p:sldId id="302" r:id="rId7"/>
    <p:sldId id="313" r:id="rId8"/>
    <p:sldId id="317" r:id="rId9"/>
    <p:sldId id="303" r:id="rId10"/>
    <p:sldId id="270" r:id="rId11"/>
    <p:sldId id="304" r:id="rId12"/>
    <p:sldId id="311" r:id="rId13"/>
    <p:sldId id="305" r:id="rId14"/>
    <p:sldId id="307" r:id="rId15"/>
    <p:sldId id="306" r:id="rId16"/>
    <p:sldId id="308" r:id="rId17"/>
    <p:sldId id="310" r:id="rId18"/>
    <p:sldId id="309" r:id="rId19"/>
    <p:sldId id="276" r:id="rId20"/>
    <p:sldId id="314" r:id="rId21"/>
    <p:sldId id="315" r:id="rId22"/>
    <p:sldId id="321" r:id="rId23"/>
    <p:sldId id="323" r:id="rId24"/>
    <p:sldId id="327" r:id="rId25"/>
    <p:sldId id="325" r:id="rId26"/>
    <p:sldId id="322" r:id="rId27"/>
    <p:sldId id="324" r:id="rId28"/>
    <p:sldId id="320" r:id="rId29"/>
    <p:sldId id="328" r:id="rId30"/>
    <p:sldId id="326" r:id="rId31"/>
    <p:sldId id="319" r:id="rId32"/>
    <p:sldId id="329" r:id="rId33"/>
    <p:sldId id="330" r:id="rId34"/>
    <p:sldId id="331" r:id="rId35"/>
    <p:sldId id="332" r:id="rId36"/>
    <p:sldId id="333" r:id="rId37"/>
    <p:sldId id="334" r:id="rId38"/>
    <p:sldId id="318" r:id="rId39"/>
  </p:sldIdLst>
  <p:sldSz cx="9144000" cy="5143500" type="screen16x9"/>
  <p:notesSz cx="6858000" cy="9144000"/>
  <p:embeddedFontLst>
    <p:embeddedFont>
      <p:font typeface="Nunito" pitchFamily="2" charset="77"/>
      <p:regular r:id="rId41"/>
      <p:bold r:id="rId42"/>
      <p:italic r:id="rId43"/>
      <p:boldItalic r:id="rId44"/>
    </p:embeddedFont>
    <p:embeddedFont>
      <p:font typeface="Nunito Black" panose="020F0502020204030204" pitchFamily="34" charset="0"/>
      <p:bold r:id="rId45"/>
      <p:italic r:id="rId46"/>
      <p:boldItalic r:id="rId4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D5C8C"/>
    <a:srgbClr val="FF91C1"/>
    <a:srgbClr val="0093FC"/>
    <a:srgbClr val="FFB1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C30381E-9573-4052-8402-AA088CA1F65B}">
  <a:tblStyle styleId="{7C30381E-9573-4052-8402-AA088CA1F65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95"/>
    <p:restoredTop sz="94648"/>
  </p:normalViewPr>
  <p:slideViewPr>
    <p:cSldViewPr snapToGrid="0" snapToObjects="1">
      <p:cViewPr varScale="1">
        <p:scale>
          <a:sx n="156" d="100"/>
          <a:sy n="156" d="100"/>
        </p:scale>
        <p:origin x="432" y="-8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2.fntdata"/><Relationship Id="rId47" Type="http://schemas.openxmlformats.org/officeDocument/2006/relationships/font" Target="fonts/font7.fnt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3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6.fntdata"/><Relationship Id="rId20" Type="http://schemas.openxmlformats.org/officeDocument/2006/relationships/slide" Target="slides/slide19.xml"/><Relationship Id="rId41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g853e225190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0" name="Google Shape;640;g853e225190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87bac514f3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87bac514f3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37072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853e225190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1" name="Google Shape;601;g853e225190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39909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853e225190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8" name="Google Shape;618;g853e225190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112070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853e225190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1" name="Google Shape;601;g853e225190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64354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87bac514f3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87bac514f3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47552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853e225190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8" name="Google Shape;618;g853e225190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4120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87bac514f3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87bac514f3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486249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g853e225190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6" name="Google Shape;856;g853e225190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781aa992fb_0_14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781aa992fb_0_14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54909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8013670d4b_0_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8013670d4b_0_1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87bac514f3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87bac514f3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348890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87bac514f3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87bac514f3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192903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87bac514f3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87bac514f3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814887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87bac514f3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87bac514f3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34524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8013670d4b_0_3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8013670d4b_0_3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781aa992fb_0_14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781aa992fb_0_14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87bac514f3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87bac514f3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87bac514f3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87bac514f3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76102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87bac514f3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87bac514f3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05482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87bac514f3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87bac514f3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19584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87bac514f3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87bac514f3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83788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3329333" y="-6019729"/>
            <a:ext cx="9356554" cy="8370168"/>
            <a:chOff x="4676142" y="-1132904"/>
            <a:chExt cx="9356554" cy="8370168"/>
          </a:xfrm>
        </p:grpSpPr>
        <p:sp>
          <p:nvSpPr>
            <p:cNvPr id="10" name="Google Shape;10;p2"/>
            <p:cNvSpPr/>
            <p:nvPr/>
          </p:nvSpPr>
          <p:spPr>
            <a:xfrm rot="519254">
              <a:off x="5169791" y="-544207"/>
              <a:ext cx="8369255" cy="7192773"/>
            </a:xfrm>
            <a:custGeom>
              <a:avLst/>
              <a:gdLst/>
              <a:ahLst/>
              <a:cxnLst/>
              <a:rect l="l" t="t" r="r" b="b"/>
              <a:pathLst>
                <a:path w="158756" h="136432" extrusionOk="0">
                  <a:moveTo>
                    <a:pt x="94128" y="0"/>
                  </a:moveTo>
                  <a:cubicBezTo>
                    <a:pt x="89863" y="0"/>
                    <a:pt x="85754" y="469"/>
                    <a:pt x="82099" y="1371"/>
                  </a:cubicBezTo>
                  <a:cubicBezTo>
                    <a:pt x="61878" y="6356"/>
                    <a:pt x="55779" y="30626"/>
                    <a:pt x="33457" y="31867"/>
                  </a:cubicBezTo>
                  <a:cubicBezTo>
                    <a:pt x="13110" y="32955"/>
                    <a:pt x="0" y="47507"/>
                    <a:pt x="11642" y="69094"/>
                  </a:cubicBezTo>
                  <a:cubicBezTo>
                    <a:pt x="24473" y="92807"/>
                    <a:pt x="3265" y="108245"/>
                    <a:pt x="17817" y="129352"/>
                  </a:cubicBezTo>
                  <a:cubicBezTo>
                    <a:pt x="21157" y="134197"/>
                    <a:pt x="28379" y="136431"/>
                    <a:pt x="37163" y="136431"/>
                  </a:cubicBezTo>
                  <a:cubicBezTo>
                    <a:pt x="53337" y="136431"/>
                    <a:pt x="74809" y="128857"/>
                    <a:pt x="87110" y="116065"/>
                  </a:cubicBezTo>
                  <a:cubicBezTo>
                    <a:pt x="90511" y="112524"/>
                    <a:pt x="94864" y="111582"/>
                    <a:pt x="99712" y="111582"/>
                  </a:cubicBezTo>
                  <a:cubicBezTo>
                    <a:pt x="105219" y="111582"/>
                    <a:pt x="111366" y="112798"/>
                    <a:pt x="117483" y="112798"/>
                  </a:cubicBezTo>
                  <a:cubicBezTo>
                    <a:pt x="122528" y="112798"/>
                    <a:pt x="127553" y="111971"/>
                    <a:pt x="132183" y="108954"/>
                  </a:cubicBezTo>
                  <a:cubicBezTo>
                    <a:pt x="143090" y="101842"/>
                    <a:pt x="132942" y="88429"/>
                    <a:pt x="136384" y="80862"/>
                  </a:cubicBezTo>
                  <a:cubicBezTo>
                    <a:pt x="139573" y="73877"/>
                    <a:pt x="152303" y="70360"/>
                    <a:pt x="154428" y="63400"/>
                  </a:cubicBezTo>
                  <a:cubicBezTo>
                    <a:pt x="158756" y="49152"/>
                    <a:pt x="136207" y="46089"/>
                    <a:pt x="134106" y="26679"/>
                  </a:cubicBezTo>
                  <a:cubicBezTo>
                    <a:pt x="132109" y="8029"/>
                    <a:pt x="111777" y="0"/>
                    <a:pt x="94128" y="0"/>
                  </a:cubicBezTo>
                  <a:close/>
                </a:path>
              </a:pathLst>
            </a:custGeom>
            <a:solidFill>
              <a:srgbClr val="0093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 rot="-163">
              <a:off x="5169816" y="-416439"/>
              <a:ext cx="8369219" cy="7192695"/>
            </a:xfrm>
            <a:custGeom>
              <a:avLst/>
              <a:gdLst/>
              <a:ahLst/>
              <a:cxnLst/>
              <a:rect l="l" t="t" r="r" b="b"/>
              <a:pathLst>
                <a:path w="158756" h="136432" extrusionOk="0">
                  <a:moveTo>
                    <a:pt x="94128" y="0"/>
                  </a:moveTo>
                  <a:cubicBezTo>
                    <a:pt x="89863" y="0"/>
                    <a:pt x="85754" y="469"/>
                    <a:pt x="82099" y="1371"/>
                  </a:cubicBezTo>
                  <a:cubicBezTo>
                    <a:pt x="61878" y="6356"/>
                    <a:pt x="55779" y="30626"/>
                    <a:pt x="33457" y="31867"/>
                  </a:cubicBezTo>
                  <a:cubicBezTo>
                    <a:pt x="13110" y="32955"/>
                    <a:pt x="0" y="47507"/>
                    <a:pt x="11642" y="69094"/>
                  </a:cubicBezTo>
                  <a:cubicBezTo>
                    <a:pt x="24473" y="92807"/>
                    <a:pt x="3265" y="108245"/>
                    <a:pt x="17817" y="129352"/>
                  </a:cubicBezTo>
                  <a:cubicBezTo>
                    <a:pt x="21157" y="134197"/>
                    <a:pt x="28379" y="136431"/>
                    <a:pt x="37163" y="136431"/>
                  </a:cubicBezTo>
                  <a:cubicBezTo>
                    <a:pt x="53337" y="136431"/>
                    <a:pt x="74809" y="128857"/>
                    <a:pt x="87110" y="116065"/>
                  </a:cubicBezTo>
                  <a:cubicBezTo>
                    <a:pt x="90511" y="112524"/>
                    <a:pt x="94864" y="111582"/>
                    <a:pt x="99712" y="111582"/>
                  </a:cubicBezTo>
                  <a:cubicBezTo>
                    <a:pt x="105219" y="111582"/>
                    <a:pt x="111366" y="112798"/>
                    <a:pt x="117483" y="112798"/>
                  </a:cubicBezTo>
                  <a:cubicBezTo>
                    <a:pt x="122528" y="112798"/>
                    <a:pt x="127553" y="111971"/>
                    <a:pt x="132183" y="108954"/>
                  </a:cubicBezTo>
                  <a:cubicBezTo>
                    <a:pt x="143090" y="101842"/>
                    <a:pt x="132942" y="88429"/>
                    <a:pt x="136384" y="80862"/>
                  </a:cubicBezTo>
                  <a:cubicBezTo>
                    <a:pt x="139573" y="73877"/>
                    <a:pt x="152303" y="70360"/>
                    <a:pt x="154428" y="63400"/>
                  </a:cubicBezTo>
                  <a:cubicBezTo>
                    <a:pt x="158756" y="49152"/>
                    <a:pt x="136207" y="46089"/>
                    <a:pt x="134106" y="26679"/>
                  </a:cubicBezTo>
                  <a:cubicBezTo>
                    <a:pt x="132109" y="8029"/>
                    <a:pt x="111777" y="0"/>
                    <a:pt x="94128" y="0"/>
                  </a:cubicBezTo>
                  <a:close/>
                </a:path>
              </a:pathLst>
            </a:custGeom>
            <a:noFill/>
            <a:ln w="28575" cap="flat" cmpd="sng">
              <a:solidFill>
                <a:srgbClr val="00477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" name="Google Shape;12;p2"/>
          <p:cNvGrpSpPr/>
          <p:nvPr/>
        </p:nvGrpSpPr>
        <p:grpSpPr>
          <a:xfrm>
            <a:off x="5902442" y="595346"/>
            <a:ext cx="9356554" cy="8370168"/>
            <a:chOff x="4676142" y="-1132904"/>
            <a:chExt cx="9356554" cy="8370168"/>
          </a:xfrm>
        </p:grpSpPr>
        <p:sp>
          <p:nvSpPr>
            <p:cNvPr id="13" name="Google Shape;13;p2"/>
            <p:cNvSpPr/>
            <p:nvPr/>
          </p:nvSpPr>
          <p:spPr>
            <a:xfrm rot="519254">
              <a:off x="5169791" y="-544207"/>
              <a:ext cx="8369255" cy="7192773"/>
            </a:xfrm>
            <a:custGeom>
              <a:avLst/>
              <a:gdLst/>
              <a:ahLst/>
              <a:cxnLst/>
              <a:rect l="l" t="t" r="r" b="b"/>
              <a:pathLst>
                <a:path w="158756" h="136432" extrusionOk="0">
                  <a:moveTo>
                    <a:pt x="94128" y="0"/>
                  </a:moveTo>
                  <a:cubicBezTo>
                    <a:pt x="89863" y="0"/>
                    <a:pt x="85754" y="469"/>
                    <a:pt x="82099" y="1371"/>
                  </a:cubicBezTo>
                  <a:cubicBezTo>
                    <a:pt x="61878" y="6356"/>
                    <a:pt x="55779" y="30626"/>
                    <a:pt x="33457" y="31867"/>
                  </a:cubicBezTo>
                  <a:cubicBezTo>
                    <a:pt x="13110" y="32955"/>
                    <a:pt x="0" y="47507"/>
                    <a:pt x="11642" y="69094"/>
                  </a:cubicBezTo>
                  <a:cubicBezTo>
                    <a:pt x="24473" y="92807"/>
                    <a:pt x="3265" y="108245"/>
                    <a:pt x="17817" y="129352"/>
                  </a:cubicBezTo>
                  <a:cubicBezTo>
                    <a:pt x="21157" y="134197"/>
                    <a:pt x="28379" y="136431"/>
                    <a:pt x="37163" y="136431"/>
                  </a:cubicBezTo>
                  <a:cubicBezTo>
                    <a:pt x="53337" y="136431"/>
                    <a:pt x="74809" y="128857"/>
                    <a:pt x="87110" y="116065"/>
                  </a:cubicBezTo>
                  <a:cubicBezTo>
                    <a:pt x="90511" y="112524"/>
                    <a:pt x="94864" y="111582"/>
                    <a:pt x="99712" y="111582"/>
                  </a:cubicBezTo>
                  <a:cubicBezTo>
                    <a:pt x="105219" y="111582"/>
                    <a:pt x="111366" y="112798"/>
                    <a:pt x="117483" y="112798"/>
                  </a:cubicBezTo>
                  <a:cubicBezTo>
                    <a:pt x="122528" y="112798"/>
                    <a:pt x="127553" y="111971"/>
                    <a:pt x="132183" y="108954"/>
                  </a:cubicBezTo>
                  <a:cubicBezTo>
                    <a:pt x="143090" y="101842"/>
                    <a:pt x="132942" y="88429"/>
                    <a:pt x="136384" y="80862"/>
                  </a:cubicBezTo>
                  <a:cubicBezTo>
                    <a:pt x="139573" y="73877"/>
                    <a:pt x="152303" y="70360"/>
                    <a:pt x="154428" y="63400"/>
                  </a:cubicBezTo>
                  <a:cubicBezTo>
                    <a:pt x="158756" y="49152"/>
                    <a:pt x="136207" y="46089"/>
                    <a:pt x="134106" y="26679"/>
                  </a:cubicBezTo>
                  <a:cubicBezTo>
                    <a:pt x="132109" y="8029"/>
                    <a:pt x="111777" y="0"/>
                    <a:pt x="94128" y="0"/>
                  </a:cubicBezTo>
                  <a:close/>
                </a:path>
              </a:pathLst>
            </a:custGeom>
            <a:solidFill>
              <a:srgbClr val="0093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163">
              <a:off x="5169816" y="-416439"/>
              <a:ext cx="8369219" cy="7192695"/>
            </a:xfrm>
            <a:custGeom>
              <a:avLst/>
              <a:gdLst/>
              <a:ahLst/>
              <a:cxnLst/>
              <a:rect l="l" t="t" r="r" b="b"/>
              <a:pathLst>
                <a:path w="158756" h="136432" extrusionOk="0">
                  <a:moveTo>
                    <a:pt x="94128" y="0"/>
                  </a:moveTo>
                  <a:cubicBezTo>
                    <a:pt x="89863" y="0"/>
                    <a:pt x="85754" y="469"/>
                    <a:pt x="82099" y="1371"/>
                  </a:cubicBezTo>
                  <a:cubicBezTo>
                    <a:pt x="61878" y="6356"/>
                    <a:pt x="55779" y="30626"/>
                    <a:pt x="33457" y="31867"/>
                  </a:cubicBezTo>
                  <a:cubicBezTo>
                    <a:pt x="13110" y="32955"/>
                    <a:pt x="0" y="47507"/>
                    <a:pt x="11642" y="69094"/>
                  </a:cubicBezTo>
                  <a:cubicBezTo>
                    <a:pt x="24473" y="92807"/>
                    <a:pt x="3265" y="108245"/>
                    <a:pt x="17817" y="129352"/>
                  </a:cubicBezTo>
                  <a:cubicBezTo>
                    <a:pt x="21157" y="134197"/>
                    <a:pt x="28379" y="136431"/>
                    <a:pt x="37163" y="136431"/>
                  </a:cubicBezTo>
                  <a:cubicBezTo>
                    <a:pt x="53337" y="136431"/>
                    <a:pt x="74809" y="128857"/>
                    <a:pt x="87110" y="116065"/>
                  </a:cubicBezTo>
                  <a:cubicBezTo>
                    <a:pt x="90511" y="112524"/>
                    <a:pt x="94864" y="111582"/>
                    <a:pt x="99712" y="111582"/>
                  </a:cubicBezTo>
                  <a:cubicBezTo>
                    <a:pt x="105219" y="111582"/>
                    <a:pt x="111366" y="112798"/>
                    <a:pt x="117483" y="112798"/>
                  </a:cubicBezTo>
                  <a:cubicBezTo>
                    <a:pt x="122528" y="112798"/>
                    <a:pt x="127553" y="111971"/>
                    <a:pt x="132183" y="108954"/>
                  </a:cubicBezTo>
                  <a:cubicBezTo>
                    <a:pt x="143090" y="101842"/>
                    <a:pt x="132942" y="88429"/>
                    <a:pt x="136384" y="80862"/>
                  </a:cubicBezTo>
                  <a:cubicBezTo>
                    <a:pt x="139573" y="73877"/>
                    <a:pt x="152303" y="70360"/>
                    <a:pt x="154428" y="63400"/>
                  </a:cubicBezTo>
                  <a:cubicBezTo>
                    <a:pt x="158756" y="49152"/>
                    <a:pt x="136207" y="46089"/>
                    <a:pt x="134106" y="26679"/>
                  </a:cubicBezTo>
                  <a:cubicBezTo>
                    <a:pt x="132109" y="8029"/>
                    <a:pt x="111777" y="0"/>
                    <a:pt x="94128" y="0"/>
                  </a:cubicBezTo>
                  <a:close/>
                </a:path>
              </a:pathLst>
            </a:custGeom>
            <a:noFill/>
            <a:ln w="28575" cap="flat" cmpd="sng">
              <a:solidFill>
                <a:srgbClr val="00477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" name="Google Shape;15;p2"/>
          <p:cNvSpPr/>
          <p:nvPr/>
        </p:nvSpPr>
        <p:spPr>
          <a:xfrm rot="3246000">
            <a:off x="2308350" y="4614452"/>
            <a:ext cx="6405770" cy="5505001"/>
          </a:xfrm>
          <a:custGeom>
            <a:avLst/>
            <a:gdLst/>
            <a:ahLst/>
            <a:cxnLst/>
            <a:rect l="l" t="t" r="r" b="b"/>
            <a:pathLst>
              <a:path w="158756" h="136432" extrusionOk="0">
                <a:moveTo>
                  <a:pt x="94128" y="0"/>
                </a:moveTo>
                <a:cubicBezTo>
                  <a:pt x="89863" y="0"/>
                  <a:pt x="85754" y="469"/>
                  <a:pt x="82099" y="1371"/>
                </a:cubicBezTo>
                <a:cubicBezTo>
                  <a:pt x="61878" y="6356"/>
                  <a:pt x="55779" y="30626"/>
                  <a:pt x="33457" y="31867"/>
                </a:cubicBezTo>
                <a:cubicBezTo>
                  <a:pt x="13110" y="32955"/>
                  <a:pt x="0" y="47507"/>
                  <a:pt x="11642" y="69094"/>
                </a:cubicBezTo>
                <a:cubicBezTo>
                  <a:pt x="24473" y="92807"/>
                  <a:pt x="3265" y="108245"/>
                  <a:pt x="17817" y="129352"/>
                </a:cubicBezTo>
                <a:cubicBezTo>
                  <a:pt x="21157" y="134197"/>
                  <a:pt x="28379" y="136431"/>
                  <a:pt x="37163" y="136431"/>
                </a:cubicBezTo>
                <a:cubicBezTo>
                  <a:pt x="53337" y="136431"/>
                  <a:pt x="74809" y="128857"/>
                  <a:pt x="87110" y="116065"/>
                </a:cubicBezTo>
                <a:cubicBezTo>
                  <a:pt x="90511" y="112524"/>
                  <a:pt x="94864" y="111582"/>
                  <a:pt x="99712" y="111582"/>
                </a:cubicBezTo>
                <a:cubicBezTo>
                  <a:pt x="105219" y="111582"/>
                  <a:pt x="111366" y="112798"/>
                  <a:pt x="117483" y="112798"/>
                </a:cubicBezTo>
                <a:cubicBezTo>
                  <a:pt x="122528" y="112798"/>
                  <a:pt x="127553" y="111971"/>
                  <a:pt x="132183" y="108954"/>
                </a:cubicBezTo>
                <a:cubicBezTo>
                  <a:pt x="143090" y="101842"/>
                  <a:pt x="132942" y="88429"/>
                  <a:pt x="136384" y="80862"/>
                </a:cubicBezTo>
                <a:cubicBezTo>
                  <a:pt x="139573" y="73877"/>
                  <a:pt x="152303" y="70360"/>
                  <a:pt x="154428" y="63400"/>
                </a:cubicBezTo>
                <a:cubicBezTo>
                  <a:pt x="158756" y="49152"/>
                  <a:pt x="136207" y="46089"/>
                  <a:pt x="134106" y="26679"/>
                </a:cubicBezTo>
                <a:cubicBezTo>
                  <a:pt x="132109" y="8029"/>
                  <a:pt x="111777" y="0"/>
                  <a:pt x="94128" y="0"/>
                </a:cubicBezTo>
                <a:close/>
              </a:path>
            </a:pathLst>
          </a:custGeom>
          <a:noFill/>
          <a:ln w="28575" cap="flat" cmpd="sng">
            <a:solidFill>
              <a:srgbClr val="0047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ubTitle" idx="1"/>
          </p:nvPr>
        </p:nvSpPr>
        <p:spPr>
          <a:xfrm>
            <a:off x="706200" y="3525350"/>
            <a:ext cx="3523800" cy="105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3FC"/>
              </a:buClr>
              <a:buSzPts val="2000"/>
              <a:buFont typeface="Nunito"/>
              <a:buNone/>
              <a:defRPr sz="2000">
                <a:solidFill>
                  <a:srgbClr val="0093FC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ctrTitle"/>
          </p:nvPr>
        </p:nvSpPr>
        <p:spPr>
          <a:xfrm>
            <a:off x="720000" y="1591500"/>
            <a:ext cx="4875900" cy="196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477D"/>
              </a:buClr>
              <a:buSzPts val="7000"/>
              <a:buFont typeface="Nunito Black"/>
              <a:buNone/>
              <a:defRPr sz="7000">
                <a:solidFill>
                  <a:srgbClr val="00477D"/>
                </a:solidFill>
                <a:latin typeface="Nunito Black"/>
                <a:ea typeface="Nunito Black"/>
                <a:cs typeface="Nunito Black"/>
                <a:sym typeface="Nunito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SECTION_TITLE_AND_DESCRIPTION_1">
    <p:bg>
      <p:bgPr>
        <a:solidFill>
          <a:schemeClr val="dk1"/>
        </a:solid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rgbClr val="0093FC"/>
        </a:solidFill>
        <a:effectLst/>
      </p:bgPr>
    </p:bg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2" name="Google Shape;192;p25"/>
          <p:cNvGrpSpPr/>
          <p:nvPr/>
        </p:nvGrpSpPr>
        <p:grpSpPr>
          <a:xfrm rot="10800000" flipH="1">
            <a:off x="-78787" y="-124534"/>
            <a:ext cx="9178661" cy="5585715"/>
            <a:chOff x="-17336" y="-281880"/>
            <a:chExt cx="9178661" cy="5585715"/>
          </a:xfrm>
        </p:grpSpPr>
        <p:sp>
          <p:nvSpPr>
            <p:cNvPr id="193" name="Google Shape;193;p25"/>
            <p:cNvSpPr/>
            <p:nvPr/>
          </p:nvSpPr>
          <p:spPr>
            <a:xfrm rot="-723590">
              <a:off x="294233" y="568976"/>
              <a:ext cx="8555523" cy="3884002"/>
            </a:xfrm>
            <a:custGeom>
              <a:avLst/>
              <a:gdLst/>
              <a:ahLst/>
              <a:cxnLst/>
              <a:rect l="l" t="t" r="r" b="b"/>
              <a:pathLst>
                <a:path w="172625" h="84119" extrusionOk="0">
                  <a:moveTo>
                    <a:pt x="37945" y="1"/>
                  </a:moveTo>
                  <a:cubicBezTo>
                    <a:pt x="35519" y="1"/>
                    <a:pt x="33090" y="288"/>
                    <a:pt x="30656" y="953"/>
                  </a:cubicBezTo>
                  <a:cubicBezTo>
                    <a:pt x="1" y="9326"/>
                    <a:pt x="7006" y="68668"/>
                    <a:pt x="30356" y="80877"/>
                  </a:cubicBezTo>
                  <a:cubicBezTo>
                    <a:pt x="34875" y="83241"/>
                    <a:pt x="39359" y="84118"/>
                    <a:pt x="43831" y="84118"/>
                  </a:cubicBezTo>
                  <a:cubicBezTo>
                    <a:pt x="55765" y="84118"/>
                    <a:pt x="67610" y="77872"/>
                    <a:pt x="79791" y="76974"/>
                  </a:cubicBezTo>
                  <a:cubicBezTo>
                    <a:pt x="81015" y="76882"/>
                    <a:pt x="82239" y="76840"/>
                    <a:pt x="83462" y="76840"/>
                  </a:cubicBezTo>
                  <a:cubicBezTo>
                    <a:pt x="97933" y="76840"/>
                    <a:pt x="112310" y="82786"/>
                    <a:pt x="126768" y="82786"/>
                  </a:cubicBezTo>
                  <a:cubicBezTo>
                    <a:pt x="130561" y="82786"/>
                    <a:pt x="134359" y="82377"/>
                    <a:pt x="138166" y="81344"/>
                  </a:cubicBezTo>
                  <a:cubicBezTo>
                    <a:pt x="162584" y="74773"/>
                    <a:pt x="172624" y="48754"/>
                    <a:pt x="167120" y="34744"/>
                  </a:cubicBezTo>
                  <a:cubicBezTo>
                    <a:pt x="159248" y="14730"/>
                    <a:pt x="142569" y="23903"/>
                    <a:pt x="133096" y="10193"/>
                  </a:cubicBezTo>
                  <a:cubicBezTo>
                    <a:pt x="129684" y="5256"/>
                    <a:pt x="125098" y="3576"/>
                    <a:pt x="119869" y="3576"/>
                  </a:cubicBezTo>
                  <a:cubicBezTo>
                    <a:pt x="108732" y="3576"/>
                    <a:pt x="94679" y="11199"/>
                    <a:pt x="82848" y="11199"/>
                  </a:cubicBezTo>
                  <a:cubicBezTo>
                    <a:pt x="82370" y="11199"/>
                    <a:pt x="81896" y="11186"/>
                    <a:pt x="81426" y="11160"/>
                  </a:cubicBezTo>
                  <a:cubicBezTo>
                    <a:pt x="67009" y="10388"/>
                    <a:pt x="52544" y="1"/>
                    <a:pt x="37945" y="1"/>
                  </a:cubicBezTo>
                  <a:close/>
                </a:path>
              </a:pathLst>
            </a:custGeom>
            <a:solidFill>
              <a:srgbClr val="FF52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25"/>
            <p:cNvSpPr/>
            <p:nvPr/>
          </p:nvSpPr>
          <p:spPr>
            <a:xfrm rot="10628834">
              <a:off x="681460" y="604828"/>
              <a:ext cx="8072887" cy="3933863"/>
            </a:xfrm>
            <a:custGeom>
              <a:avLst/>
              <a:gdLst/>
              <a:ahLst/>
              <a:cxnLst/>
              <a:rect l="l" t="t" r="r" b="b"/>
              <a:pathLst>
                <a:path w="172625" h="84119" extrusionOk="0">
                  <a:moveTo>
                    <a:pt x="37945" y="1"/>
                  </a:moveTo>
                  <a:cubicBezTo>
                    <a:pt x="35519" y="1"/>
                    <a:pt x="33090" y="288"/>
                    <a:pt x="30656" y="953"/>
                  </a:cubicBezTo>
                  <a:cubicBezTo>
                    <a:pt x="1" y="9326"/>
                    <a:pt x="7006" y="68668"/>
                    <a:pt x="30356" y="80877"/>
                  </a:cubicBezTo>
                  <a:cubicBezTo>
                    <a:pt x="34875" y="83241"/>
                    <a:pt x="39359" y="84118"/>
                    <a:pt x="43831" y="84118"/>
                  </a:cubicBezTo>
                  <a:cubicBezTo>
                    <a:pt x="55765" y="84118"/>
                    <a:pt x="67610" y="77872"/>
                    <a:pt x="79791" y="76974"/>
                  </a:cubicBezTo>
                  <a:cubicBezTo>
                    <a:pt x="81015" y="76882"/>
                    <a:pt x="82239" y="76840"/>
                    <a:pt x="83462" y="76840"/>
                  </a:cubicBezTo>
                  <a:cubicBezTo>
                    <a:pt x="97933" y="76840"/>
                    <a:pt x="112310" y="82786"/>
                    <a:pt x="126768" y="82786"/>
                  </a:cubicBezTo>
                  <a:cubicBezTo>
                    <a:pt x="130561" y="82786"/>
                    <a:pt x="134359" y="82377"/>
                    <a:pt x="138166" y="81344"/>
                  </a:cubicBezTo>
                  <a:cubicBezTo>
                    <a:pt x="162584" y="74773"/>
                    <a:pt x="172624" y="48754"/>
                    <a:pt x="167120" y="34744"/>
                  </a:cubicBezTo>
                  <a:cubicBezTo>
                    <a:pt x="159248" y="14730"/>
                    <a:pt x="142569" y="23903"/>
                    <a:pt x="133096" y="10193"/>
                  </a:cubicBezTo>
                  <a:cubicBezTo>
                    <a:pt x="129684" y="5256"/>
                    <a:pt x="125098" y="3576"/>
                    <a:pt x="119869" y="3576"/>
                  </a:cubicBezTo>
                  <a:cubicBezTo>
                    <a:pt x="108732" y="3576"/>
                    <a:pt x="94679" y="11199"/>
                    <a:pt x="82848" y="11199"/>
                  </a:cubicBezTo>
                  <a:cubicBezTo>
                    <a:pt x="82370" y="11199"/>
                    <a:pt x="81896" y="11186"/>
                    <a:pt x="81426" y="11160"/>
                  </a:cubicBezTo>
                  <a:cubicBezTo>
                    <a:pt x="67009" y="10388"/>
                    <a:pt x="52544" y="1"/>
                    <a:pt x="3794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25"/>
            <p:cNvSpPr/>
            <p:nvPr/>
          </p:nvSpPr>
          <p:spPr>
            <a:xfrm rot="10496737">
              <a:off x="681561" y="754325"/>
              <a:ext cx="8072695" cy="3933770"/>
            </a:xfrm>
            <a:custGeom>
              <a:avLst/>
              <a:gdLst/>
              <a:ahLst/>
              <a:cxnLst/>
              <a:rect l="l" t="t" r="r" b="b"/>
              <a:pathLst>
                <a:path w="172625" h="84119" extrusionOk="0">
                  <a:moveTo>
                    <a:pt x="37945" y="1"/>
                  </a:moveTo>
                  <a:cubicBezTo>
                    <a:pt x="35519" y="1"/>
                    <a:pt x="33090" y="288"/>
                    <a:pt x="30656" y="953"/>
                  </a:cubicBezTo>
                  <a:cubicBezTo>
                    <a:pt x="1" y="9326"/>
                    <a:pt x="7006" y="68668"/>
                    <a:pt x="30356" y="80877"/>
                  </a:cubicBezTo>
                  <a:cubicBezTo>
                    <a:pt x="34875" y="83241"/>
                    <a:pt x="39359" y="84118"/>
                    <a:pt x="43831" y="84118"/>
                  </a:cubicBezTo>
                  <a:cubicBezTo>
                    <a:pt x="55765" y="84118"/>
                    <a:pt x="67610" y="77872"/>
                    <a:pt x="79791" y="76974"/>
                  </a:cubicBezTo>
                  <a:cubicBezTo>
                    <a:pt x="81015" y="76882"/>
                    <a:pt x="82239" y="76840"/>
                    <a:pt x="83462" y="76840"/>
                  </a:cubicBezTo>
                  <a:cubicBezTo>
                    <a:pt x="97933" y="76840"/>
                    <a:pt x="112310" y="82786"/>
                    <a:pt x="126768" y="82786"/>
                  </a:cubicBezTo>
                  <a:cubicBezTo>
                    <a:pt x="130561" y="82786"/>
                    <a:pt x="134359" y="82377"/>
                    <a:pt x="138166" y="81344"/>
                  </a:cubicBezTo>
                  <a:cubicBezTo>
                    <a:pt x="162584" y="74773"/>
                    <a:pt x="172624" y="48754"/>
                    <a:pt x="167120" y="34744"/>
                  </a:cubicBezTo>
                  <a:cubicBezTo>
                    <a:pt x="159248" y="14730"/>
                    <a:pt x="142569" y="23903"/>
                    <a:pt x="133096" y="10193"/>
                  </a:cubicBezTo>
                  <a:cubicBezTo>
                    <a:pt x="129684" y="5256"/>
                    <a:pt x="125098" y="3576"/>
                    <a:pt x="119869" y="3576"/>
                  </a:cubicBezTo>
                  <a:cubicBezTo>
                    <a:pt x="108732" y="3576"/>
                    <a:pt x="94679" y="11199"/>
                    <a:pt x="82848" y="11199"/>
                  </a:cubicBezTo>
                  <a:cubicBezTo>
                    <a:pt x="82370" y="11199"/>
                    <a:pt x="81896" y="11186"/>
                    <a:pt x="81426" y="11160"/>
                  </a:cubicBezTo>
                  <a:cubicBezTo>
                    <a:pt x="67009" y="10388"/>
                    <a:pt x="52544" y="1"/>
                    <a:pt x="37945" y="1"/>
                  </a:cubicBezTo>
                  <a:close/>
                </a:path>
              </a:pathLst>
            </a:custGeom>
            <a:noFill/>
            <a:ln w="28575" cap="flat" cmpd="sng">
              <a:solidFill>
                <a:srgbClr val="00477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6" name="Google Shape;196;p25"/>
          <p:cNvSpPr txBox="1">
            <a:spLocks noGrp="1"/>
          </p:cNvSpPr>
          <p:nvPr>
            <p:ph type="title" hasCustomPrompt="1"/>
          </p:nvPr>
        </p:nvSpPr>
        <p:spPr>
          <a:xfrm>
            <a:off x="1523250" y="1291524"/>
            <a:ext cx="6097500" cy="157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0"/>
              <a:buFont typeface="Nunito Black"/>
              <a:buNone/>
              <a:defRPr sz="70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0"/>
              <a:buFont typeface="Nunito Black"/>
              <a:buNone/>
              <a:defRPr sz="70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0"/>
              <a:buFont typeface="Nunito Black"/>
              <a:buNone/>
              <a:defRPr sz="70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0"/>
              <a:buFont typeface="Nunito Black"/>
              <a:buNone/>
              <a:defRPr sz="70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0"/>
              <a:buFont typeface="Nunito Black"/>
              <a:buNone/>
              <a:defRPr sz="70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0"/>
              <a:buFont typeface="Nunito Black"/>
              <a:buNone/>
              <a:defRPr sz="70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0"/>
              <a:buFont typeface="Nunito Black"/>
              <a:buNone/>
              <a:defRPr sz="70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0"/>
              <a:buFont typeface="Nunito Black"/>
              <a:buNone/>
              <a:defRPr sz="70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0"/>
              <a:buFont typeface="Nunito Black"/>
              <a:buNone/>
              <a:defRPr sz="70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9pPr>
          </a:lstStyle>
          <a:p>
            <a:r>
              <a:t>xx%</a:t>
            </a:r>
          </a:p>
        </p:txBody>
      </p:sp>
      <p:sp>
        <p:nvSpPr>
          <p:cNvPr id="197" name="Google Shape;197;p25"/>
          <p:cNvSpPr txBox="1">
            <a:spLocks noGrp="1"/>
          </p:cNvSpPr>
          <p:nvPr>
            <p:ph type="subTitle" idx="1"/>
          </p:nvPr>
        </p:nvSpPr>
        <p:spPr>
          <a:xfrm>
            <a:off x="3003750" y="2667834"/>
            <a:ext cx="3136500" cy="9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3FC"/>
              </a:buClr>
              <a:buSzPts val="1600"/>
              <a:buFont typeface="Nunito"/>
              <a:buNone/>
              <a:defRPr sz="1600">
                <a:solidFill>
                  <a:srgbClr val="0093FC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BLANK_1"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2"/>
          <p:cNvSpPr/>
          <p:nvPr/>
        </p:nvSpPr>
        <p:spPr>
          <a:xfrm rot="3958649">
            <a:off x="-3642177" y="3633817"/>
            <a:ext cx="4744407" cy="6460059"/>
          </a:xfrm>
          <a:custGeom>
            <a:avLst/>
            <a:gdLst/>
            <a:ahLst/>
            <a:cxnLst/>
            <a:rect l="l" t="t" r="r" b="b"/>
            <a:pathLst>
              <a:path w="102531" h="127139" extrusionOk="0">
                <a:moveTo>
                  <a:pt x="28704" y="1"/>
                </a:moveTo>
                <a:cubicBezTo>
                  <a:pt x="16874" y="1"/>
                  <a:pt x="4566" y="5481"/>
                  <a:pt x="2283" y="19984"/>
                </a:cubicBezTo>
                <a:cubicBezTo>
                  <a:pt x="1" y="34517"/>
                  <a:pt x="9328" y="36809"/>
                  <a:pt x="20429" y="36809"/>
                </a:cubicBezTo>
                <a:cubicBezTo>
                  <a:pt x="25544" y="36809"/>
                  <a:pt x="31036" y="36323"/>
                  <a:pt x="35942" y="36323"/>
                </a:cubicBezTo>
                <a:cubicBezTo>
                  <a:pt x="41648" y="36323"/>
                  <a:pt x="46562" y="36981"/>
                  <a:pt x="49169" y="39830"/>
                </a:cubicBezTo>
                <a:cubicBezTo>
                  <a:pt x="58882" y="50322"/>
                  <a:pt x="38917" y="62553"/>
                  <a:pt x="42274" y="75444"/>
                </a:cubicBezTo>
                <a:cubicBezTo>
                  <a:pt x="43293" y="79221"/>
                  <a:pt x="57203" y="77603"/>
                  <a:pt x="59901" y="85337"/>
                </a:cubicBezTo>
                <a:cubicBezTo>
                  <a:pt x="61760" y="90913"/>
                  <a:pt x="48989" y="120292"/>
                  <a:pt x="65238" y="126168"/>
                </a:cubicBezTo>
                <a:cubicBezTo>
                  <a:pt x="67077" y="126837"/>
                  <a:pt x="68889" y="127139"/>
                  <a:pt x="70652" y="127139"/>
                </a:cubicBezTo>
                <a:cubicBezTo>
                  <a:pt x="78374" y="127139"/>
                  <a:pt x="85158" y="121346"/>
                  <a:pt x="89160" y="115196"/>
                </a:cubicBezTo>
                <a:cubicBezTo>
                  <a:pt x="102531" y="94031"/>
                  <a:pt x="78248" y="85817"/>
                  <a:pt x="73931" y="69748"/>
                </a:cubicBezTo>
                <a:cubicBezTo>
                  <a:pt x="69435" y="53020"/>
                  <a:pt x="90120" y="42288"/>
                  <a:pt x="81126" y="25740"/>
                </a:cubicBezTo>
                <a:cubicBezTo>
                  <a:pt x="75490" y="15427"/>
                  <a:pt x="69195" y="20583"/>
                  <a:pt x="60861" y="15727"/>
                </a:cubicBezTo>
                <a:cubicBezTo>
                  <a:pt x="54445" y="11950"/>
                  <a:pt x="46891" y="3795"/>
                  <a:pt x="40176" y="1757"/>
                </a:cubicBezTo>
                <a:cubicBezTo>
                  <a:pt x="36681" y="632"/>
                  <a:pt x="32720" y="1"/>
                  <a:pt x="2870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32"/>
          <p:cNvSpPr txBox="1">
            <a:spLocks noGrp="1"/>
          </p:cNvSpPr>
          <p:nvPr>
            <p:ph type="subTitle" idx="1"/>
          </p:nvPr>
        </p:nvSpPr>
        <p:spPr>
          <a:xfrm>
            <a:off x="3912950" y="1993943"/>
            <a:ext cx="1800000" cy="468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477D"/>
                </a:solidFill>
                <a:latin typeface="Nunito Black"/>
                <a:ea typeface="Nunito Black"/>
                <a:cs typeface="Nunito Black"/>
                <a:sym typeface="Nunito Black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>
                <a:solidFill>
                  <a:srgbClr val="00477D"/>
                </a:solidFill>
                <a:latin typeface="Nunito Black"/>
                <a:ea typeface="Nunito Black"/>
                <a:cs typeface="Nunito Black"/>
                <a:sym typeface="Nunito Black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>
                <a:solidFill>
                  <a:srgbClr val="00477D"/>
                </a:solidFill>
                <a:latin typeface="Nunito Black"/>
                <a:ea typeface="Nunito Black"/>
                <a:cs typeface="Nunito Black"/>
                <a:sym typeface="Nunito Black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>
                <a:solidFill>
                  <a:srgbClr val="00477D"/>
                </a:solidFill>
                <a:latin typeface="Nunito Black"/>
                <a:ea typeface="Nunito Black"/>
                <a:cs typeface="Nunito Black"/>
                <a:sym typeface="Nunito Black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>
                <a:solidFill>
                  <a:srgbClr val="00477D"/>
                </a:solidFill>
                <a:latin typeface="Nunito Black"/>
                <a:ea typeface="Nunito Black"/>
                <a:cs typeface="Nunito Black"/>
                <a:sym typeface="Nunito Black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>
                <a:solidFill>
                  <a:srgbClr val="00477D"/>
                </a:solidFill>
                <a:latin typeface="Nunito Black"/>
                <a:ea typeface="Nunito Black"/>
                <a:cs typeface="Nunito Black"/>
                <a:sym typeface="Nunito Black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>
                <a:solidFill>
                  <a:srgbClr val="00477D"/>
                </a:solidFill>
                <a:latin typeface="Nunito Black"/>
                <a:ea typeface="Nunito Black"/>
                <a:cs typeface="Nunito Black"/>
                <a:sym typeface="Nunito Black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>
                <a:solidFill>
                  <a:srgbClr val="00477D"/>
                </a:solidFill>
                <a:latin typeface="Nunito Black"/>
                <a:ea typeface="Nunito Black"/>
                <a:cs typeface="Nunito Black"/>
                <a:sym typeface="Nunito Black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2000">
                <a:solidFill>
                  <a:srgbClr val="00477D"/>
                </a:solidFill>
                <a:latin typeface="Nunito Black"/>
                <a:ea typeface="Nunito Black"/>
                <a:cs typeface="Nunito Black"/>
                <a:sym typeface="Nunito Black"/>
              </a:defRPr>
            </a:lvl9pPr>
          </a:lstStyle>
          <a:p>
            <a:endParaRPr/>
          </a:p>
        </p:txBody>
      </p:sp>
      <p:sp>
        <p:nvSpPr>
          <p:cNvPr id="269" name="Google Shape;269;p32"/>
          <p:cNvSpPr txBox="1">
            <a:spLocks noGrp="1"/>
          </p:cNvSpPr>
          <p:nvPr>
            <p:ph type="subTitle" idx="2"/>
          </p:nvPr>
        </p:nvSpPr>
        <p:spPr>
          <a:xfrm>
            <a:off x="3912950" y="3288805"/>
            <a:ext cx="1800000" cy="468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477D"/>
                </a:solidFill>
                <a:latin typeface="Nunito Black"/>
                <a:ea typeface="Nunito Black"/>
                <a:cs typeface="Nunito Black"/>
                <a:sym typeface="Nunito Black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>
                <a:solidFill>
                  <a:srgbClr val="00477D"/>
                </a:solidFill>
                <a:latin typeface="Nunito Black"/>
                <a:ea typeface="Nunito Black"/>
                <a:cs typeface="Nunito Black"/>
                <a:sym typeface="Nunito Black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>
                <a:solidFill>
                  <a:srgbClr val="00477D"/>
                </a:solidFill>
                <a:latin typeface="Nunito Black"/>
                <a:ea typeface="Nunito Black"/>
                <a:cs typeface="Nunito Black"/>
                <a:sym typeface="Nunito Black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>
                <a:solidFill>
                  <a:srgbClr val="00477D"/>
                </a:solidFill>
                <a:latin typeface="Nunito Black"/>
                <a:ea typeface="Nunito Black"/>
                <a:cs typeface="Nunito Black"/>
                <a:sym typeface="Nunito Black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>
                <a:solidFill>
                  <a:srgbClr val="00477D"/>
                </a:solidFill>
                <a:latin typeface="Nunito Black"/>
                <a:ea typeface="Nunito Black"/>
                <a:cs typeface="Nunito Black"/>
                <a:sym typeface="Nunito Black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>
                <a:solidFill>
                  <a:srgbClr val="00477D"/>
                </a:solidFill>
                <a:latin typeface="Nunito Black"/>
                <a:ea typeface="Nunito Black"/>
                <a:cs typeface="Nunito Black"/>
                <a:sym typeface="Nunito Black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>
                <a:solidFill>
                  <a:srgbClr val="00477D"/>
                </a:solidFill>
                <a:latin typeface="Nunito Black"/>
                <a:ea typeface="Nunito Black"/>
                <a:cs typeface="Nunito Black"/>
                <a:sym typeface="Nunito Black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>
                <a:solidFill>
                  <a:srgbClr val="00477D"/>
                </a:solidFill>
                <a:latin typeface="Nunito Black"/>
                <a:ea typeface="Nunito Black"/>
                <a:cs typeface="Nunito Black"/>
                <a:sym typeface="Nunito Black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2000">
                <a:solidFill>
                  <a:srgbClr val="00477D"/>
                </a:solidFill>
                <a:latin typeface="Nunito Black"/>
                <a:ea typeface="Nunito Black"/>
                <a:cs typeface="Nunito Black"/>
                <a:sym typeface="Nunito Black"/>
              </a:defRPr>
            </a:lvl9pPr>
          </a:lstStyle>
          <a:p>
            <a:endParaRPr/>
          </a:p>
        </p:txBody>
      </p:sp>
      <p:sp>
        <p:nvSpPr>
          <p:cNvPr id="270" name="Google Shape;270;p32"/>
          <p:cNvSpPr txBox="1">
            <a:spLocks noGrp="1"/>
          </p:cNvSpPr>
          <p:nvPr>
            <p:ph type="subTitle" idx="3"/>
          </p:nvPr>
        </p:nvSpPr>
        <p:spPr>
          <a:xfrm>
            <a:off x="3912950" y="699676"/>
            <a:ext cx="1800000" cy="468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477D"/>
                </a:solidFill>
                <a:latin typeface="Nunito Black"/>
                <a:ea typeface="Nunito Black"/>
                <a:cs typeface="Nunito Black"/>
                <a:sym typeface="Nunito Black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>
                <a:solidFill>
                  <a:srgbClr val="00477D"/>
                </a:solidFill>
                <a:latin typeface="Nunito Black"/>
                <a:ea typeface="Nunito Black"/>
                <a:cs typeface="Nunito Black"/>
                <a:sym typeface="Nunito Black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>
                <a:solidFill>
                  <a:srgbClr val="00477D"/>
                </a:solidFill>
                <a:latin typeface="Nunito Black"/>
                <a:ea typeface="Nunito Black"/>
                <a:cs typeface="Nunito Black"/>
                <a:sym typeface="Nunito Black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>
                <a:solidFill>
                  <a:srgbClr val="00477D"/>
                </a:solidFill>
                <a:latin typeface="Nunito Black"/>
                <a:ea typeface="Nunito Black"/>
                <a:cs typeface="Nunito Black"/>
                <a:sym typeface="Nunito Black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>
                <a:solidFill>
                  <a:srgbClr val="00477D"/>
                </a:solidFill>
                <a:latin typeface="Nunito Black"/>
                <a:ea typeface="Nunito Black"/>
                <a:cs typeface="Nunito Black"/>
                <a:sym typeface="Nunito Black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>
                <a:solidFill>
                  <a:srgbClr val="00477D"/>
                </a:solidFill>
                <a:latin typeface="Nunito Black"/>
                <a:ea typeface="Nunito Black"/>
                <a:cs typeface="Nunito Black"/>
                <a:sym typeface="Nunito Black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>
                <a:solidFill>
                  <a:srgbClr val="00477D"/>
                </a:solidFill>
                <a:latin typeface="Nunito Black"/>
                <a:ea typeface="Nunito Black"/>
                <a:cs typeface="Nunito Black"/>
                <a:sym typeface="Nunito Black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>
                <a:solidFill>
                  <a:srgbClr val="00477D"/>
                </a:solidFill>
                <a:latin typeface="Nunito Black"/>
                <a:ea typeface="Nunito Black"/>
                <a:cs typeface="Nunito Black"/>
                <a:sym typeface="Nunito Black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2000">
                <a:solidFill>
                  <a:srgbClr val="00477D"/>
                </a:solidFill>
                <a:latin typeface="Nunito Black"/>
                <a:ea typeface="Nunito Black"/>
                <a:cs typeface="Nunito Black"/>
                <a:sym typeface="Nunito Black"/>
              </a:defRPr>
            </a:lvl9pPr>
          </a:lstStyle>
          <a:p>
            <a:endParaRPr/>
          </a:p>
        </p:txBody>
      </p:sp>
      <p:sp>
        <p:nvSpPr>
          <p:cNvPr id="271" name="Google Shape;271;p32"/>
          <p:cNvSpPr txBox="1">
            <a:spLocks noGrp="1"/>
          </p:cNvSpPr>
          <p:nvPr>
            <p:ph type="subTitle" idx="4"/>
          </p:nvPr>
        </p:nvSpPr>
        <p:spPr>
          <a:xfrm>
            <a:off x="6391115" y="699676"/>
            <a:ext cx="1800000" cy="468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477D"/>
                </a:solidFill>
                <a:latin typeface="Nunito Black"/>
                <a:ea typeface="Nunito Black"/>
                <a:cs typeface="Nunito Black"/>
                <a:sym typeface="Nunito Black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>
                <a:solidFill>
                  <a:srgbClr val="00477D"/>
                </a:solidFill>
                <a:latin typeface="Nunito Black"/>
                <a:ea typeface="Nunito Black"/>
                <a:cs typeface="Nunito Black"/>
                <a:sym typeface="Nunito Black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>
                <a:solidFill>
                  <a:srgbClr val="00477D"/>
                </a:solidFill>
                <a:latin typeface="Nunito Black"/>
                <a:ea typeface="Nunito Black"/>
                <a:cs typeface="Nunito Black"/>
                <a:sym typeface="Nunito Black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>
                <a:solidFill>
                  <a:srgbClr val="00477D"/>
                </a:solidFill>
                <a:latin typeface="Nunito Black"/>
                <a:ea typeface="Nunito Black"/>
                <a:cs typeface="Nunito Black"/>
                <a:sym typeface="Nunito Black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>
                <a:solidFill>
                  <a:srgbClr val="00477D"/>
                </a:solidFill>
                <a:latin typeface="Nunito Black"/>
                <a:ea typeface="Nunito Black"/>
                <a:cs typeface="Nunito Black"/>
                <a:sym typeface="Nunito Black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>
                <a:solidFill>
                  <a:srgbClr val="00477D"/>
                </a:solidFill>
                <a:latin typeface="Nunito Black"/>
                <a:ea typeface="Nunito Black"/>
                <a:cs typeface="Nunito Black"/>
                <a:sym typeface="Nunito Black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>
                <a:solidFill>
                  <a:srgbClr val="00477D"/>
                </a:solidFill>
                <a:latin typeface="Nunito Black"/>
                <a:ea typeface="Nunito Black"/>
                <a:cs typeface="Nunito Black"/>
                <a:sym typeface="Nunito Black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>
                <a:solidFill>
                  <a:srgbClr val="00477D"/>
                </a:solidFill>
                <a:latin typeface="Nunito Black"/>
                <a:ea typeface="Nunito Black"/>
                <a:cs typeface="Nunito Black"/>
                <a:sym typeface="Nunito Black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2000">
                <a:solidFill>
                  <a:srgbClr val="00477D"/>
                </a:solidFill>
                <a:latin typeface="Nunito Black"/>
                <a:ea typeface="Nunito Black"/>
                <a:cs typeface="Nunito Black"/>
                <a:sym typeface="Nunito Black"/>
              </a:defRPr>
            </a:lvl9pPr>
          </a:lstStyle>
          <a:p>
            <a:endParaRPr/>
          </a:p>
        </p:txBody>
      </p:sp>
      <p:sp>
        <p:nvSpPr>
          <p:cNvPr id="272" name="Google Shape;272;p32"/>
          <p:cNvSpPr txBox="1">
            <a:spLocks noGrp="1"/>
          </p:cNvSpPr>
          <p:nvPr>
            <p:ph type="subTitle" idx="5"/>
          </p:nvPr>
        </p:nvSpPr>
        <p:spPr>
          <a:xfrm>
            <a:off x="6391115" y="1993943"/>
            <a:ext cx="1800000" cy="468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477D"/>
                </a:solidFill>
                <a:latin typeface="Nunito Black"/>
                <a:ea typeface="Nunito Black"/>
                <a:cs typeface="Nunito Black"/>
                <a:sym typeface="Nunito Black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>
                <a:solidFill>
                  <a:srgbClr val="00477D"/>
                </a:solidFill>
                <a:latin typeface="Nunito Black"/>
                <a:ea typeface="Nunito Black"/>
                <a:cs typeface="Nunito Black"/>
                <a:sym typeface="Nunito Black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>
                <a:solidFill>
                  <a:srgbClr val="00477D"/>
                </a:solidFill>
                <a:latin typeface="Nunito Black"/>
                <a:ea typeface="Nunito Black"/>
                <a:cs typeface="Nunito Black"/>
                <a:sym typeface="Nunito Black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>
                <a:solidFill>
                  <a:srgbClr val="00477D"/>
                </a:solidFill>
                <a:latin typeface="Nunito Black"/>
                <a:ea typeface="Nunito Black"/>
                <a:cs typeface="Nunito Black"/>
                <a:sym typeface="Nunito Black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>
                <a:solidFill>
                  <a:srgbClr val="00477D"/>
                </a:solidFill>
                <a:latin typeface="Nunito Black"/>
                <a:ea typeface="Nunito Black"/>
                <a:cs typeface="Nunito Black"/>
                <a:sym typeface="Nunito Black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>
                <a:solidFill>
                  <a:srgbClr val="00477D"/>
                </a:solidFill>
                <a:latin typeface="Nunito Black"/>
                <a:ea typeface="Nunito Black"/>
                <a:cs typeface="Nunito Black"/>
                <a:sym typeface="Nunito Black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>
                <a:solidFill>
                  <a:srgbClr val="00477D"/>
                </a:solidFill>
                <a:latin typeface="Nunito Black"/>
                <a:ea typeface="Nunito Black"/>
                <a:cs typeface="Nunito Black"/>
                <a:sym typeface="Nunito Black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>
                <a:solidFill>
                  <a:srgbClr val="00477D"/>
                </a:solidFill>
                <a:latin typeface="Nunito Black"/>
                <a:ea typeface="Nunito Black"/>
                <a:cs typeface="Nunito Black"/>
                <a:sym typeface="Nunito Black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2000">
                <a:solidFill>
                  <a:srgbClr val="00477D"/>
                </a:solidFill>
                <a:latin typeface="Nunito Black"/>
                <a:ea typeface="Nunito Black"/>
                <a:cs typeface="Nunito Black"/>
                <a:sym typeface="Nunito Black"/>
              </a:defRPr>
            </a:lvl9pPr>
          </a:lstStyle>
          <a:p>
            <a:endParaRPr/>
          </a:p>
        </p:txBody>
      </p:sp>
      <p:sp>
        <p:nvSpPr>
          <p:cNvPr id="273" name="Google Shape;273;p32"/>
          <p:cNvSpPr txBox="1">
            <a:spLocks noGrp="1"/>
          </p:cNvSpPr>
          <p:nvPr>
            <p:ph type="subTitle" idx="6"/>
          </p:nvPr>
        </p:nvSpPr>
        <p:spPr>
          <a:xfrm>
            <a:off x="6391115" y="3288210"/>
            <a:ext cx="1800000" cy="468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477D"/>
                </a:solidFill>
                <a:latin typeface="Nunito Black"/>
                <a:ea typeface="Nunito Black"/>
                <a:cs typeface="Nunito Black"/>
                <a:sym typeface="Nunito Black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>
                <a:solidFill>
                  <a:srgbClr val="00477D"/>
                </a:solidFill>
                <a:latin typeface="Nunito Black"/>
                <a:ea typeface="Nunito Black"/>
                <a:cs typeface="Nunito Black"/>
                <a:sym typeface="Nunito Black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>
                <a:solidFill>
                  <a:srgbClr val="00477D"/>
                </a:solidFill>
                <a:latin typeface="Nunito Black"/>
                <a:ea typeface="Nunito Black"/>
                <a:cs typeface="Nunito Black"/>
                <a:sym typeface="Nunito Black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>
                <a:solidFill>
                  <a:srgbClr val="00477D"/>
                </a:solidFill>
                <a:latin typeface="Nunito Black"/>
                <a:ea typeface="Nunito Black"/>
                <a:cs typeface="Nunito Black"/>
                <a:sym typeface="Nunito Black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>
                <a:solidFill>
                  <a:srgbClr val="00477D"/>
                </a:solidFill>
                <a:latin typeface="Nunito Black"/>
                <a:ea typeface="Nunito Black"/>
                <a:cs typeface="Nunito Black"/>
                <a:sym typeface="Nunito Black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>
                <a:solidFill>
                  <a:srgbClr val="00477D"/>
                </a:solidFill>
                <a:latin typeface="Nunito Black"/>
                <a:ea typeface="Nunito Black"/>
                <a:cs typeface="Nunito Black"/>
                <a:sym typeface="Nunito Black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>
                <a:solidFill>
                  <a:srgbClr val="00477D"/>
                </a:solidFill>
                <a:latin typeface="Nunito Black"/>
                <a:ea typeface="Nunito Black"/>
                <a:cs typeface="Nunito Black"/>
                <a:sym typeface="Nunito Black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>
                <a:solidFill>
                  <a:srgbClr val="00477D"/>
                </a:solidFill>
                <a:latin typeface="Nunito Black"/>
                <a:ea typeface="Nunito Black"/>
                <a:cs typeface="Nunito Black"/>
                <a:sym typeface="Nunito Black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2000">
                <a:solidFill>
                  <a:srgbClr val="00477D"/>
                </a:solidFill>
                <a:latin typeface="Nunito Black"/>
                <a:ea typeface="Nunito Black"/>
                <a:cs typeface="Nunito Black"/>
                <a:sym typeface="Nunito Black"/>
              </a:defRPr>
            </a:lvl9pPr>
          </a:lstStyle>
          <a:p>
            <a:endParaRPr/>
          </a:p>
        </p:txBody>
      </p:sp>
      <p:grpSp>
        <p:nvGrpSpPr>
          <p:cNvPr id="274" name="Google Shape;274;p32"/>
          <p:cNvGrpSpPr/>
          <p:nvPr/>
        </p:nvGrpSpPr>
        <p:grpSpPr>
          <a:xfrm rot="879697">
            <a:off x="-3726493" y="-4056948"/>
            <a:ext cx="8008110" cy="8135084"/>
            <a:chOff x="-3911967" y="-2765230"/>
            <a:chExt cx="8008421" cy="8135400"/>
          </a:xfrm>
        </p:grpSpPr>
        <p:sp>
          <p:nvSpPr>
            <p:cNvPr id="275" name="Google Shape;275;p32"/>
            <p:cNvSpPr/>
            <p:nvPr/>
          </p:nvSpPr>
          <p:spPr>
            <a:xfrm rot="1977002">
              <a:off x="-2460726" y="-1994482"/>
              <a:ext cx="4744751" cy="6460097"/>
            </a:xfrm>
            <a:custGeom>
              <a:avLst/>
              <a:gdLst/>
              <a:ahLst/>
              <a:cxnLst/>
              <a:rect l="l" t="t" r="r" b="b"/>
              <a:pathLst>
                <a:path w="102531" h="127139" extrusionOk="0">
                  <a:moveTo>
                    <a:pt x="28704" y="1"/>
                  </a:moveTo>
                  <a:cubicBezTo>
                    <a:pt x="16874" y="1"/>
                    <a:pt x="4566" y="5481"/>
                    <a:pt x="2283" y="19984"/>
                  </a:cubicBezTo>
                  <a:cubicBezTo>
                    <a:pt x="1" y="34517"/>
                    <a:pt x="9328" y="36809"/>
                    <a:pt x="20429" y="36809"/>
                  </a:cubicBezTo>
                  <a:cubicBezTo>
                    <a:pt x="25544" y="36809"/>
                    <a:pt x="31036" y="36323"/>
                    <a:pt x="35942" y="36323"/>
                  </a:cubicBezTo>
                  <a:cubicBezTo>
                    <a:pt x="41648" y="36323"/>
                    <a:pt x="46562" y="36981"/>
                    <a:pt x="49169" y="39830"/>
                  </a:cubicBezTo>
                  <a:cubicBezTo>
                    <a:pt x="58882" y="50322"/>
                    <a:pt x="38917" y="62553"/>
                    <a:pt x="42274" y="75444"/>
                  </a:cubicBezTo>
                  <a:cubicBezTo>
                    <a:pt x="43293" y="79221"/>
                    <a:pt x="57203" y="77603"/>
                    <a:pt x="59901" y="85337"/>
                  </a:cubicBezTo>
                  <a:cubicBezTo>
                    <a:pt x="61760" y="90913"/>
                    <a:pt x="48989" y="120292"/>
                    <a:pt x="65238" y="126168"/>
                  </a:cubicBezTo>
                  <a:cubicBezTo>
                    <a:pt x="67077" y="126837"/>
                    <a:pt x="68889" y="127139"/>
                    <a:pt x="70652" y="127139"/>
                  </a:cubicBezTo>
                  <a:cubicBezTo>
                    <a:pt x="78374" y="127139"/>
                    <a:pt x="85158" y="121346"/>
                    <a:pt x="89160" y="115196"/>
                  </a:cubicBezTo>
                  <a:cubicBezTo>
                    <a:pt x="102531" y="94031"/>
                    <a:pt x="78248" y="85817"/>
                    <a:pt x="73931" y="69748"/>
                  </a:cubicBezTo>
                  <a:cubicBezTo>
                    <a:pt x="69435" y="53020"/>
                    <a:pt x="90120" y="42288"/>
                    <a:pt x="81126" y="25740"/>
                  </a:cubicBezTo>
                  <a:cubicBezTo>
                    <a:pt x="75490" y="15427"/>
                    <a:pt x="69195" y="20583"/>
                    <a:pt x="60861" y="15727"/>
                  </a:cubicBezTo>
                  <a:cubicBezTo>
                    <a:pt x="54445" y="11950"/>
                    <a:pt x="46891" y="3795"/>
                    <a:pt x="40176" y="1757"/>
                  </a:cubicBezTo>
                  <a:cubicBezTo>
                    <a:pt x="36681" y="632"/>
                    <a:pt x="32720" y="1"/>
                    <a:pt x="287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32"/>
            <p:cNvSpPr/>
            <p:nvPr/>
          </p:nvSpPr>
          <p:spPr>
            <a:xfrm rot="3078990">
              <a:off x="-2280051" y="-1730824"/>
              <a:ext cx="4744589" cy="6460375"/>
            </a:xfrm>
            <a:custGeom>
              <a:avLst/>
              <a:gdLst/>
              <a:ahLst/>
              <a:cxnLst/>
              <a:rect l="l" t="t" r="r" b="b"/>
              <a:pathLst>
                <a:path w="102531" h="127139" extrusionOk="0">
                  <a:moveTo>
                    <a:pt x="28704" y="1"/>
                  </a:moveTo>
                  <a:cubicBezTo>
                    <a:pt x="16874" y="1"/>
                    <a:pt x="4566" y="5481"/>
                    <a:pt x="2283" y="19984"/>
                  </a:cubicBezTo>
                  <a:cubicBezTo>
                    <a:pt x="1" y="34517"/>
                    <a:pt x="9328" y="36809"/>
                    <a:pt x="20429" y="36809"/>
                  </a:cubicBezTo>
                  <a:cubicBezTo>
                    <a:pt x="25544" y="36809"/>
                    <a:pt x="31036" y="36323"/>
                    <a:pt x="35942" y="36323"/>
                  </a:cubicBezTo>
                  <a:cubicBezTo>
                    <a:pt x="41648" y="36323"/>
                    <a:pt x="46562" y="36981"/>
                    <a:pt x="49169" y="39830"/>
                  </a:cubicBezTo>
                  <a:cubicBezTo>
                    <a:pt x="58882" y="50322"/>
                    <a:pt x="38917" y="62553"/>
                    <a:pt x="42274" y="75444"/>
                  </a:cubicBezTo>
                  <a:cubicBezTo>
                    <a:pt x="43293" y="79221"/>
                    <a:pt x="57203" y="77603"/>
                    <a:pt x="59901" y="85337"/>
                  </a:cubicBezTo>
                  <a:cubicBezTo>
                    <a:pt x="61760" y="90913"/>
                    <a:pt x="48989" y="120292"/>
                    <a:pt x="65238" y="126168"/>
                  </a:cubicBezTo>
                  <a:cubicBezTo>
                    <a:pt x="67077" y="126837"/>
                    <a:pt x="68889" y="127139"/>
                    <a:pt x="70652" y="127139"/>
                  </a:cubicBezTo>
                  <a:cubicBezTo>
                    <a:pt x="78374" y="127139"/>
                    <a:pt x="85158" y="121346"/>
                    <a:pt x="89160" y="115196"/>
                  </a:cubicBezTo>
                  <a:cubicBezTo>
                    <a:pt x="102531" y="94031"/>
                    <a:pt x="78248" y="85817"/>
                    <a:pt x="73931" y="69748"/>
                  </a:cubicBezTo>
                  <a:cubicBezTo>
                    <a:pt x="69435" y="53020"/>
                    <a:pt x="90120" y="42288"/>
                    <a:pt x="81126" y="25740"/>
                  </a:cubicBezTo>
                  <a:cubicBezTo>
                    <a:pt x="75490" y="15427"/>
                    <a:pt x="69195" y="20583"/>
                    <a:pt x="60861" y="15727"/>
                  </a:cubicBezTo>
                  <a:cubicBezTo>
                    <a:pt x="54445" y="11950"/>
                    <a:pt x="46891" y="3795"/>
                    <a:pt x="40176" y="1757"/>
                  </a:cubicBezTo>
                  <a:cubicBezTo>
                    <a:pt x="36681" y="632"/>
                    <a:pt x="32720" y="1"/>
                    <a:pt x="28704" y="1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7" name="Google Shape;277;p32"/>
          <p:cNvSpPr txBox="1">
            <a:spLocks noGrp="1"/>
          </p:cNvSpPr>
          <p:nvPr>
            <p:ph type="subTitle" idx="7"/>
          </p:nvPr>
        </p:nvSpPr>
        <p:spPr>
          <a:xfrm>
            <a:off x="3912950" y="2429034"/>
            <a:ext cx="2160000" cy="72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278" name="Google Shape;278;p32"/>
          <p:cNvSpPr txBox="1">
            <a:spLocks noGrp="1"/>
          </p:cNvSpPr>
          <p:nvPr>
            <p:ph type="subTitle" idx="8"/>
          </p:nvPr>
        </p:nvSpPr>
        <p:spPr>
          <a:xfrm>
            <a:off x="3912950" y="3723824"/>
            <a:ext cx="2160000" cy="72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279" name="Google Shape;279;p32"/>
          <p:cNvSpPr txBox="1">
            <a:spLocks noGrp="1"/>
          </p:cNvSpPr>
          <p:nvPr>
            <p:ph type="subTitle" idx="9"/>
          </p:nvPr>
        </p:nvSpPr>
        <p:spPr>
          <a:xfrm>
            <a:off x="3912950" y="1134840"/>
            <a:ext cx="2160000" cy="72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280" name="Google Shape;280;p32"/>
          <p:cNvSpPr txBox="1">
            <a:spLocks noGrp="1"/>
          </p:cNvSpPr>
          <p:nvPr>
            <p:ph type="title"/>
          </p:nvPr>
        </p:nvSpPr>
        <p:spPr>
          <a:xfrm>
            <a:off x="720000" y="1761750"/>
            <a:ext cx="3060000" cy="162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rgbClr val="00477D"/>
                </a:solidFill>
                <a:latin typeface="Nunito Black"/>
                <a:ea typeface="Nunito Black"/>
                <a:cs typeface="Nunito Black"/>
                <a:sym typeface="Nuni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rgbClr val="002D4F"/>
                </a:solidFill>
                <a:latin typeface="Nunito Black"/>
                <a:ea typeface="Nunito Black"/>
                <a:cs typeface="Nunito Black"/>
                <a:sym typeface="Nuni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rgbClr val="002D4F"/>
                </a:solidFill>
                <a:latin typeface="Nunito Black"/>
                <a:ea typeface="Nunito Black"/>
                <a:cs typeface="Nunito Black"/>
                <a:sym typeface="Nuni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rgbClr val="002D4F"/>
                </a:solidFill>
                <a:latin typeface="Nunito Black"/>
                <a:ea typeface="Nunito Black"/>
                <a:cs typeface="Nunito Black"/>
                <a:sym typeface="Nuni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rgbClr val="002D4F"/>
                </a:solidFill>
                <a:latin typeface="Nunito Black"/>
                <a:ea typeface="Nunito Black"/>
                <a:cs typeface="Nunito Black"/>
                <a:sym typeface="Nuni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rgbClr val="002D4F"/>
                </a:solidFill>
                <a:latin typeface="Nunito Black"/>
                <a:ea typeface="Nunito Black"/>
                <a:cs typeface="Nunito Black"/>
                <a:sym typeface="Nuni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rgbClr val="002D4F"/>
                </a:solidFill>
                <a:latin typeface="Nunito Black"/>
                <a:ea typeface="Nunito Black"/>
                <a:cs typeface="Nunito Black"/>
                <a:sym typeface="Nuni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rgbClr val="002D4F"/>
                </a:solidFill>
                <a:latin typeface="Nunito Black"/>
                <a:ea typeface="Nunito Black"/>
                <a:cs typeface="Nunito Black"/>
                <a:sym typeface="Nuni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rgbClr val="002D4F"/>
                </a:solidFill>
                <a:latin typeface="Nunito Black"/>
                <a:ea typeface="Nunito Black"/>
                <a:cs typeface="Nunito Black"/>
                <a:sym typeface="Nunito Black"/>
              </a:defRPr>
            </a:lvl9pPr>
          </a:lstStyle>
          <a:p>
            <a:endParaRPr/>
          </a:p>
        </p:txBody>
      </p:sp>
      <p:sp>
        <p:nvSpPr>
          <p:cNvPr id="281" name="Google Shape;281;p32"/>
          <p:cNvSpPr txBox="1">
            <a:spLocks noGrp="1"/>
          </p:cNvSpPr>
          <p:nvPr>
            <p:ph type="subTitle" idx="13"/>
          </p:nvPr>
        </p:nvSpPr>
        <p:spPr>
          <a:xfrm>
            <a:off x="6391115" y="1134840"/>
            <a:ext cx="2160000" cy="72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282" name="Google Shape;282;p32"/>
          <p:cNvSpPr txBox="1">
            <a:spLocks noGrp="1"/>
          </p:cNvSpPr>
          <p:nvPr>
            <p:ph type="subTitle" idx="14"/>
          </p:nvPr>
        </p:nvSpPr>
        <p:spPr>
          <a:xfrm>
            <a:off x="6391115" y="2428439"/>
            <a:ext cx="2160000" cy="72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283" name="Google Shape;283;p32"/>
          <p:cNvSpPr txBox="1">
            <a:spLocks noGrp="1"/>
          </p:cNvSpPr>
          <p:nvPr>
            <p:ph type="subTitle" idx="15"/>
          </p:nvPr>
        </p:nvSpPr>
        <p:spPr>
          <a:xfrm>
            <a:off x="6391115" y="3722038"/>
            <a:ext cx="2160000" cy="72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oogle Shape;30;p4"/>
          <p:cNvGrpSpPr/>
          <p:nvPr/>
        </p:nvGrpSpPr>
        <p:grpSpPr>
          <a:xfrm>
            <a:off x="4292442" y="2150846"/>
            <a:ext cx="9356554" cy="8370168"/>
            <a:chOff x="4676142" y="-1132904"/>
            <a:chExt cx="9356554" cy="8370168"/>
          </a:xfrm>
        </p:grpSpPr>
        <p:sp>
          <p:nvSpPr>
            <p:cNvPr id="31" name="Google Shape;31;p4"/>
            <p:cNvSpPr/>
            <p:nvPr/>
          </p:nvSpPr>
          <p:spPr>
            <a:xfrm rot="519254">
              <a:off x="5169791" y="-544207"/>
              <a:ext cx="8369255" cy="7192773"/>
            </a:xfrm>
            <a:custGeom>
              <a:avLst/>
              <a:gdLst/>
              <a:ahLst/>
              <a:cxnLst/>
              <a:rect l="l" t="t" r="r" b="b"/>
              <a:pathLst>
                <a:path w="158756" h="136432" extrusionOk="0">
                  <a:moveTo>
                    <a:pt x="94128" y="0"/>
                  </a:moveTo>
                  <a:cubicBezTo>
                    <a:pt x="89863" y="0"/>
                    <a:pt x="85754" y="469"/>
                    <a:pt x="82099" y="1371"/>
                  </a:cubicBezTo>
                  <a:cubicBezTo>
                    <a:pt x="61878" y="6356"/>
                    <a:pt x="55779" y="30626"/>
                    <a:pt x="33457" y="31867"/>
                  </a:cubicBezTo>
                  <a:cubicBezTo>
                    <a:pt x="13110" y="32955"/>
                    <a:pt x="0" y="47507"/>
                    <a:pt x="11642" y="69094"/>
                  </a:cubicBezTo>
                  <a:cubicBezTo>
                    <a:pt x="24473" y="92807"/>
                    <a:pt x="3265" y="108245"/>
                    <a:pt x="17817" y="129352"/>
                  </a:cubicBezTo>
                  <a:cubicBezTo>
                    <a:pt x="21157" y="134197"/>
                    <a:pt x="28379" y="136431"/>
                    <a:pt x="37163" y="136431"/>
                  </a:cubicBezTo>
                  <a:cubicBezTo>
                    <a:pt x="53337" y="136431"/>
                    <a:pt x="74809" y="128857"/>
                    <a:pt x="87110" y="116065"/>
                  </a:cubicBezTo>
                  <a:cubicBezTo>
                    <a:pt x="90511" y="112524"/>
                    <a:pt x="94864" y="111582"/>
                    <a:pt x="99712" y="111582"/>
                  </a:cubicBezTo>
                  <a:cubicBezTo>
                    <a:pt x="105219" y="111582"/>
                    <a:pt x="111366" y="112798"/>
                    <a:pt x="117483" y="112798"/>
                  </a:cubicBezTo>
                  <a:cubicBezTo>
                    <a:pt x="122528" y="112798"/>
                    <a:pt x="127553" y="111971"/>
                    <a:pt x="132183" y="108954"/>
                  </a:cubicBezTo>
                  <a:cubicBezTo>
                    <a:pt x="143090" y="101842"/>
                    <a:pt x="132942" y="88429"/>
                    <a:pt x="136384" y="80862"/>
                  </a:cubicBezTo>
                  <a:cubicBezTo>
                    <a:pt x="139573" y="73877"/>
                    <a:pt x="152303" y="70360"/>
                    <a:pt x="154428" y="63400"/>
                  </a:cubicBezTo>
                  <a:cubicBezTo>
                    <a:pt x="158756" y="49152"/>
                    <a:pt x="136207" y="46089"/>
                    <a:pt x="134106" y="26679"/>
                  </a:cubicBezTo>
                  <a:cubicBezTo>
                    <a:pt x="132109" y="8029"/>
                    <a:pt x="111777" y="0"/>
                    <a:pt x="94128" y="0"/>
                  </a:cubicBezTo>
                  <a:close/>
                </a:path>
              </a:pathLst>
            </a:custGeom>
            <a:solidFill>
              <a:srgbClr val="0093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 rot="-163">
              <a:off x="5169816" y="-416439"/>
              <a:ext cx="8369219" cy="7192695"/>
            </a:xfrm>
            <a:custGeom>
              <a:avLst/>
              <a:gdLst/>
              <a:ahLst/>
              <a:cxnLst/>
              <a:rect l="l" t="t" r="r" b="b"/>
              <a:pathLst>
                <a:path w="158756" h="136432" extrusionOk="0">
                  <a:moveTo>
                    <a:pt x="94128" y="0"/>
                  </a:moveTo>
                  <a:cubicBezTo>
                    <a:pt x="89863" y="0"/>
                    <a:pt x="85754" y="469"/>
                    <a:pt x="82099" y="1371"/>
                  </a:cubicBezTo>
                  <a:cubicBezTo>
                    <a:pt x="61878" y="6356"/>
                    <a:pt x="55779" y="30626"/>
                    <a:pt x="33457" y="31867"/>
                  </a:cubicBezTo>
                  <a:cubicBezTo>
                    <a:pt x="13110" y="32955"/>
                    <a:pt x="0" y="47507"/>
                    <a:pt x="11642" y="69094"/>
                  </a:cubicBezTo>
                  <a:cubicBezTo>
                    <a:pt x="24473" y="92807"/>
                    <a:pt x="3265" y="108245"/>
                    <a:pt x="17817" y="129352"/>
                  </a:cubicBezTo>
                  <a:cubicBezTo>
                    <a:pt x="21157" y="134197"/>
                    <a:pt x="28379" y="136431"/>
                    <a:pt x="37163" y="136431"/>
                  </a:cubicBezTo>
                  <a:cubicBezTo>
                    <a:pt x="53337" y="136431"/>
                    <a:pt x="74809" y="128857"/>
                    <a:pt x="87110" y="116065"/>
                  </a:cubicBezTo>
                  <a:cubicBezTo>
                    <a:pt x="90511" y="112524"/>
                    <a:pt x="94864" y="111582"/>
                    <a:pt x="99712" y="111582"/>
                  </a:cubicBezTo>
                  <a:cubicBezTo>
                    <a:pt x="105219" y="111582"/>
                    <a:pt x="111366" y="112798"/>
                    <a:pt x="117483" y="112798"/>
                  </a:cubicBezTo>
                  <a:cubicBezTo>
                    <a:pt x="122528" y="112798"/>
                    <a:pt x="127553" y="111971"/>
                    <a:pt x="132183" y="108954"/>
                  </a:cubicBezTo>
                  <a:cubicBezTo>
                    <a:pt x="143090" y="101842"/>
                    <a:pt x="132942" y="88429"/>
                    <a:pt x="136384" y="80862"/>
                  </a:cubicBezTo>
                  <a:cubicBezTo>
                    <a:pt x="139573" y="73877"/>
                    <a:pt x="152303" y="70360"/>
                    <a:pt x="154428" y="63400"/>
                  </a:cubicBezTo>
                  <a:cubicBezTo>
                    <a:pt x="158756" y="49152"/>
                    <a:pt x="136207" y="46089"/>
                    <a:pt x="134106" y="26679"/>
                  </a:cubicBezTo>
                  <a:cubicBezTo>
                    <a:pt x="132109" y="8029"/>
                    <a:pt x="111777" y="0"/>
                    <a:pt x="94128" y="0"/>
                  </a:cubicBezTo>
                  <a:close/>
                </a:path>
              </a:pathLst>
            </a:custGeom>
            <a:noFill/>
            <a:ln w="28575" cap="flat" cmpd="sng">
              <a:solidFill>
                <a:srgbClr val="00477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" name="Google Shape;33;p4"/>
          <p:cNvGrpSpPr/>
          <p:nvPr/>
        </p:nvGrpSpPr>
        <p:grpSpPr>
          <a:xfrm>
            <a:off x="-4871183" y="-5506029"/>
            <a:ext cx="9356554" cy="8370168"/>
            <a:chOff x="4676142" y="-1132904"/>
            <a:chExt cx="9356554" cy="8370168"/>
          </a:xfrm>
        </p:grpSpPr>
        <p:sp>
          <p:nvSpPr>
            <p:cNvPr id="34" name="Google Shape;34;p4"/>
            <p:cNvSpPr/>
            <p:nvPr/>
          </p:nvSpPr>
          <p:spPr>
            <a:xfrm rot="519254">
              <a:off x="5169791" y="-544207"/>
              <a:ext cx="8369255" cy="7192773"/>
            </a:xfrm>
            <a:custGeom>
              <a:avLst/>
              <a:gdLst/>
              <a:ahLst/>
              <a:cxnLst/>
              <a:rect l="l" t="t" r="r" b="b"/>
              <a:pathLst>
                <a:path w="158756" h="136432" extrusionOk="0">
                  <a:moveTo>
                    <a:pt x="94128" y="0"/>
                  </a:moveTo>
                  <a:cubicBezTo>
                    <a:pt x="89863" y="0"/>
                    <a:pt x="85754" y="469"/>
                    <a:pt x="82099" y="1371"/>
                  </a:cubicBezTo>
                  <a:cubicBezTo>
                    <a:pt x="61878" y="6356"/>
                    <a:pt x="55779" y="30626"/>
                    <a:pt x="33457" y="31867"/>
                  </a:cubicBezTo>
                  <a:cubicBezTo>
                    <a:pt x="13110" y="32955"/>
                    <a:pt x="0" y="47507"/>
                    <a:pt x="11642" y="69094"/>
                  </a:cubicBezTo>
                  <a:cubicBezTo>
                    <a:pt x="24473" y="92807"/>
                    <a:pt x="3265" y="108245"/>
                    <a:pt x="17817" y="129352"/>
                  </a:cubicBezTo>
                  <a:cubicBezTo>
                    <a:pt x="21157" y="134197"/>
                    <a:pt x="28379" y="136431"/>
                    <a:pt x="37163" y="136431"/>
                  </a:cubicBezTo>
                  <a:cubicBezTo>
                    <a:pt x="53337" y="136431"/>
                    <a:pt x="74809" y="128857"/>
                    <a:pt x="87110" y="116065"/>
                  </a:cubicBezTo>
                  <a:cubicBezTo>
                    <a:pt x="90511" y="112524"/>
                    <a:pt x="94864" y="111582"/>
                    <a:pt x="99712" y="111582"/>
                  </a:cubicBezTo>
                  <a:cubicBezTo>
                    <a:pt x="105219" y="111582"/>
                    <a:pt x="111366" y="112798"/>
                    <a:pt x="117483" y="112798"/>
                  </a:cubicBezTo>
                  <a:cubicBezTo>
                    <a:pt x="122528" y="112798"/>
                    <a:pt x="127553" y="111971"/>
                    <a:pt x="132183" y="108954"/>
                  </a:cubicBezTo>
                  <a:cubicBezTo>
                    <a:pt x="143090" y="101842"/>
                    <a:pt x="132942" y="88429"/>
                    <a:pt x="136384" y="80862"/>
                  </a:cubicBezTo>
                  <a:cubicBezTo>
                    <a:pt x="139573" y="73877"/>
                    <a:pt x="152303" y="70360"/>
                    <a:pt x="154428" y="63400"/>
                  </a:cubicBezTo>
                  <a:cubicBezTo>
                    <a:pt x="158756" y="49152"/>
                    <a:pt x="136207" y="46089"/>
                    <a:pt x="134106" y="26679"/>
                  </a:cubicBezTo>
                  <a:cubicBezTo>
                    <a:pt x="132109" y="8029"/>
                    <a:pt x="111777" y="0"/>
                    <a:pt x="94128" y="0"/>
                  </a:cubicBezTo>
                  <a:close/>
                </a:path>
              </a:pathLst>
            </a:custGeom>
            <a:solidFill>
              <a:srgbClr val="0093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4"/>
            <p:cNvSpPr/>
            <p:nvPr/>
          </p:nvSpPr>
          <p:spPr>
            <a:xfrm rot="-163">
              <a:off x="5169816" y="-416439"/>
              <a:ext cx="8369219" cy="7192695"/>
            </a:xfrm>
            <a:custGeom>
              <a:avLst/>
              <a:gdLst/>
              <a:ahLst/>
              <a:cxnLst/>
              <a:rect l="l" t="t" r="r" b="b"/>
              <a:pathLst>
                <a:path w="158756" h="136432" extrusionOk="0">
                  <a:moveTo>
                    <a:pt x="94128" y="0"/>
                  </a:moveTo>
                  <a:cubicBezTo>
                    <a:pt x="89863" y="0"/>
                    <a:pt x="85754" y="469"/>
                    <a:pt x="82099" y="1371"/>
                  </a:cubicBezTo>
                  <a:cubicBezTo>
                    <a:pt x="61878" y="6356"/>
                    <a:pt x="55779" y="30626"/>
                    <a:pt x="33457" y="31867"/>
                  </a:cubicBezTo>
                  <a:cubicBezTo>
                    <a:pt x="13110" y="32955"/>
                    <a:pt x="0" y="47507"/>
                    <a:pt x="11642" y="69094"/>
                  </a:cubicBezTo>
                  <a:cubicBezTo>
                    <a:pt x="24473" y="92807"/>
                    <a:pt x="3265" y="108245"/>
                    <a:pt x="17817" y="129352"/>
                  </a:cubicBezTo>
                  <a:cubicBezTo>
                    <a:pt x="21157" y="134197"/>
                    <a:pt x="28379" y="136431"/>
                    <a:pt x="37163" y="136431"/>
                  </a:cubicBezTo>
                  <a:cubicBezTo>
                    <a:pt x="53337" y="136431"/>
                    <a:pt x="74809" y="128857"/>
                    <a:pt x="87110" y="116065"/>
                  </a:cubicBezTo>
                  <a:cubicBezTo>
                    <a:pt x="90511" y="112524"/>
                    <a:pt x="94864" y="111582"/>
                    <a:pt x="99712" y="111582"/>
                  </a:cubicBezTo>
                  <a:cubicBezTo>
                    <a:pt x="105219" y="111582"/>
                    <a:pt x="111366" y="112798"/>
                    <a:pt x="117483" y="112798"/>
                  </a:cubicBezTo>
                  <a:cubicBezTo>
                    <a:pt x="122528" y="112798"/>
                    <a:pt x="127553" y="111971"/>
                    <a:pt x="132183" y="108954"/>
                  </a:cubicBezTo>
                  <a:cubicBezTo>
                    <a:pt x="143090" y="101842"/>
                    <a:pt x="132942" y="88429"/>
                    <a:pt x="136384" y="80862"/>
                  </a:cubicBezTo>
                  <a:cubicBezTo>
                    <a:pt x="139573" y="73877"/>
                    <a:pt x="152303" y="70360"/>
                    <a:pt x="154428" y="63400"/>
                  </a:cubicBezTo>
                  <a:cubicBezTo>
                    <a:pt x="158756" y="49152"/>
                    <a:pt x="136207" y="46089"/>
                    <a:pt x="134106" y="26679"/>
                  </a:cubicBezTo>
                  <a:cubicBezTo>
                    <a:pt x="132109" y="8029"/>
                    <a:pt x="111777" y="0"/>
                    <a:pt x="94128" y="0"/>
                  </a:cubicBezTo>
                  <a:close/>
                </a:path>
              </a:pathLst>
            </a:custGeom>
            <a:noFill/>
            <a:ln w="28575" cap="flat" cmpd="sng">
              <a:solidFill>
                <a:srgbClr val="00477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" name="Google Shape;36;p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Font typeface="Nunito Black"/>
              <a:buNone/>
              <a:defRPr sz="65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ITLE_AND_BODY_1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oogle Shape;54;p7"/>
          <p:cNvGrpSpPr/>
          <p:nvPr/>
        </p:nvGrpSpPr>
        <p:grpSpPr>
          <a:xfrm>
            <a:off x="-3859383" y="-5206902"/>
            <a:ext cx="8731962" cy="8144618"/>
            <a:chOff x="-3859383" y="-5206902"/>
            <a:chExt cx="8731962" cy="8144618"/>
          </a:xfrm>
        </p:grpSpPr>
        <p:sp>
          <p:nvSpPr>
            <p:cNvPr id="55" name="Google Shape;55;p7"/>
            <p:cNvSpPr/>
            <p:nvPr/>
          </p:nvSpPr>
          <p:spPr>
            <a:xfrm rot="956485">
              <a:off x="-3025831" y="-4353489"/>
              <a:ext cx="7064862" cy="6071835"/>
            </a:xfrm>
            <a:custGeom>
              <a:avLst/>
              <a:gdLst/>
              <a:ahLst/>
              <a:cxnLst/>
              <a:rect l="l" t="t" r="r" b="b"/>
              <a:pathLst>
                <a:path w="158756" h="136432" extrusionOk="0">
                  <a:moveTo>
                    <a:pt x="94128" y="0"/>
                  </a:moveTo>
                  <a:cubicBezTo>
                    <a:pt x="89863" y="0"/>
                    <a:pt x="85754" y="469"/>
                    <a:pt x="82099" y="1371"/>
                  </a:cubicBezTo>
                  <a:cubicBezTo>
                    <a:pt x="61878" y="6356"/>
                    <a:pt x="55779" y="30626"/>
                    <a:pt x="33457" y="31867"/>
                  </a:cubicBezTo>
                  <a:cubicBezTo>
                    <a:pt x="13110" y="32955"/>
                    <a:pt x="0" y="47507"/>
                    <a:pt x="11642" y="69094"/>
                  </a:cubicBezTo>
                  <a:cubicBezTo>
                    <a:pt x="24473" y="92807"/>
                    <a:pt x="3265" y="108245"/>
                    <a:pt x="17817" y="129352"/>
                  </a:cubicBezTo>
                  <a:cubicBezTo>
                    <a:pt x="21157" y="134197"/>
                    <a:pt x="28379" y="136431"/>
                    <a:pt x="37163" y="136431"/>
                  </a:cubicBezTo>
                  <a:cubicBezTo>
                    <a:pt x="53337" y="136431"/>
                    <a:pt x="74809" y="128857"/>
                    <a:pt x="87110" y="116065"/>
                  </a:cubicBezTo>
                  <a:cubicBezTo>
                    <a:pt x="90511" y="112524"/>
                    <a:pt x="94864" y="111582"/>
                    <a:pt x="99712" y="111582"/>
                  </a:cubicBezTo>
                  <a:cubicBezTo>
                    <a:pt x="105219" y="111582"/>
                    <a:pt x="111366" y="112798"/>
                    <a:pt x="117483" y="112798"/>
                  </a:cubicBezTo>
                  <a:cubicBezTo>
                    <a:pt x="122528" y="112798"/>
                    <a:pt x="127553" y="111971"/>
                    <a:pt x="132183" y="108954"/>
                  </a:cubicBezTo>
                  <a:cubicBezTo>
                    <a:pt x="143090" y="101842"/>
                    <a:pt x="132942" y="88429"/>
                    <a:pt x="136384" y="80862"/>
                  </a:cubicBezTo>
                  <a:cubicBezTo>
                    <a:pt x="139573" y="73877"/>
                    <a:pt x="152303" y="70360"/>
                    <a:pt x="154428" y="63400"/>
                  </a:cubicBezTo>
                  <a:cubicBezTo>
                    <a:pt x="158756" y="49152"/>
                    <a:pt x="136207" y="46089"/>
                    <a:pt x="134106" y="26679"/>
                  </a:cubicBezTo>
                  <a:cubicBezTo>
                    <a:pt x="132109" y="8029"/>
                    <a:pt x="111777" y="0"/>
                    <a:pt x="94128" y="0"/>
                  </a:cubicBezTo>
                  <a:close/>
                </a:path>
              </a:pathLst>
            </a:custGeom>
            <a:solidFill>
              <a:srgbClr val="0093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7"/>
            <p:cNvSpPr/>
            <p:nvPr/>
          </p:nvSpPr>
          <p:spPr>
            <a:xfrm rot="1217269">
              <a:off x="-3025778" y="-4170472"/>
              <a:ext cx="7064753" cy="6071758"/>
            </a:xfrm>
            <a:custGeom>
              <a:avLst/>
              <a:gdLst/>
              <a:ahLst/>
              <a:cxnLst/>
              <a:rect l="l" t="t" r="r" b="b"/>
              <a:pathLst>
                <a:path w="158756" h="136432" extrusionOk="0">
                  <a:moveTo>
                    <a:pt x="94128" y="0"/>
                  </a:moveTo>
                  <a:cubicBezTo>
                    <a:pt x="89863" y="0"/>
                    <a:pt x="85754" y="469"/>
                    <a:pt x="82099" y="1371"/>
                  </a:cubicBezTo>
                  <a:cubicBezTo>
                    <a:pt x="61878" y="6356"/>
                    <a:pt x="55779" y="30626"/>
                    <a:pt x="33457" y="31867"/>
                  </a:cubicBezTo>
                  <a:cubicBezTo>
                    <a:pt x="13110" y="32955"/>
                    <a:pt x="0" y="47507"/>
                    <a:pt x="11642" y="69094"/>
                  </a:cubicBezTo>
                  <a:cubicBezTo>
                    <a:pt x="24473" y="92807"/>
                    <a:pt x="3265" y="108245"/>
                    <a:pt x="17817" y="129352"/>
                  </a:cubicBezTo>
                  <a:cubicBezTo>
                    <a:pt x="21157" y="134197"/>
                    <a:pt x="28379" y="136431"/>
                    <a:pt x="37163" y="136431"/>
                  </a:cubicBezTo>
                  <a:cubicBezTo>
                    <a:pt x="53337" y="136431"/>
                    <a:pt x="74809" y="128857"/>
                    <a:pt x="87110" y="116065"/>
                  </a:cubicBezTo>
                  <a:cubicBezTo>
                    <a:pt x="90511" y="112524"/>
                    <a:pt x="94864" y="111582"/>
                    <a:pt x="99712" y="111582"/>
                  </a:cubicBezTo>
                  <a:cubicBezTo>
                    <a:pt x="105219" y="111582"/>
                    <a:pt x="111366" y="112798"/>
                    <a:pt x="117483" y="112798"/>
                  </a:cubicBezTo>
                  <a:cubicBezTo>
                    <a:pt x="122528" y="112798"/>
                    <a:pt x="127553" y="111971"/>
                    <a:pt x="132183" y="108954"/>
                  </a:cubicBezTo>
                  <a:cubicBezTo>
                    <a:pt x="143090" y="101842"/>
                    <a:pt x="132942" y="88429"/>
                    <a:pt x="136384" y="80862"/>
                  </a:cubicBezTo>
                  <a:cubicBezTo>
                    <a:pt x="139573" y="73877"/>
                    <a:pt x="152303" y="70360"/>
                    <a:pt x="154428" y="63400"/>
                  </a:cubicBezTo>
                  <a:cubicBezTo>
                    <a:pt x="158756" y="49152"/>
                    <a:pt x="136207" y="46089"/>
                    <a:pt x="134106" y="26679"/>
                  </a:cubicBezTo>
                  <a:cubicBezTo>
                    <a:pt x="132109" y="8029"/>
                    <a:pt x="111777" y="0"/>
                    <a:pt x="94128" y="0"/>
                  </a:cubicBezTo>
                  <a:close/>
                </a:path>
              </a:pathLst>
            </a:custGeom>
            <a:noFill/>
            <a:ln w="28575" cap="flat" cmpd="sng">
              <a:solidFill>
                <a:srgbClr val="00477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" name="Google Shape;57;p7"/>
          <p:cNvSpPr txBox="1">
            <a:spLocks noGrp="1"/>
          </p:cNvSpPr>
          <p:nvPr>
            <p:ph type="ctrTitle"/>
          </p:nvPr>
        </p:nvSpPr>
        <p:spPr>
          <a:xfrm>
            <a:off x="4355692" y="540000"/>
            <a:ext cx="2051100" cy="92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477D"/>
              </a:buClr>
              <a:buSzPts val="2000"/>
              <a:buFont typeface="Nunito Black"/>
              <a:buNone/>
              <a:defRPr sz="2000">
                <a:solidFill>
                  <a:srgbClr val="00477D"/>
                </a:solidFill>
                <a:latin typeface="Nunito Black"/>
                <a:ea typeface="Nunito Black"/>
                <a:cs typeface="Nunito Black"/>
                <a:sym typeface="Nuni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58" name="Google Shape;58;p7"/>
          <p:cNvSpPr txBox="1">
            <a:spLocks noGrp="1"/>
          </p:cNvSpPr>
          <p:nvPr>
            <p:ph type="subTitle" idx="1"/>
          </p:nvPr>
        </p:nvSpPr>
        <p:spPr>
          <a:xfrm>
            <a:off x="4355692" y="1468800"/>
            <a:ext cx="2051100" cy="92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3FC"/>
              </a:buClr>
              <a:buSzPts val="1600"/>
              <a:buFont typeface="Nunito"/>
              <a:buNone/>
              <a:defRPr sz="1600">
                <a:solidFill>
                  <a:srgbClr val="0093FC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59" name="Google Shape;59;p7"/>
          <p:cNvSpPr txBox="1">
            <a:spLocks noGrp="1"/>
          </p:cNvSpPr>
          <p:nvPr>
            <p:ph type="ctrTitle" idx="2"/>
          </p:nvPr>
        </p:nvSpPr>
        <p:spPr>
          <a:xfrm>
            <a:off x="6611072" y="540000"/>
            <a:ext cx="2051100" cy="92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477D"/>
              </a:buClr>
              <a:buSzPts val="2000"/>
              <a:buFont typeface="Nunito Black"/>
              <a:buNone/>
              <a:defRPr sz="2000">
                <a:solidFill>
                  <a:srgbClr val="00477D"/>
                </a:solidFill>
                <a:latin typeface="Nunito Black"/>
                <a:ea typeface="Nunito Black"/>
                <a:cs typeface="Nunito Black"/>
                <a:sym typeface="Nuni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60" name="Google Shape;60;p7"/>
          <p:cNvSpPr txBox="1">
            <a:spLocks noGrp="1"/>
          </p:cNvSpPr>
          <p:nvPr>
            <p:ph type="subTitle" idx="3"/>
          </p:nvPr>
        </p:nvSpPr>
        <p:spPr>
          <a:xfrm>
            <a:off x="6611072" y="1468800"/>
            <a:ext cx="2051100" cy="92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3FC"/>
              </a:buClr>
              <a:buSzPts val="1600"/>
              <a:buFont typeface="Nunito"/>
              <a:buNone/>
              <a:defRPr sz="1600">
                <a:solidFill>
                  <a:srgbClr val="0093FC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1" name="Google Shape;61;p7"/>
          <p:cNvSpPr txBox="1">
            <a:spLocks noGrp="1"/>
          </p:cNvSpPr>
          <p:nvPr>
            <p:ph type="ctrTitle" idx="4"/>
          </p:nvPr>
        </p:nvSpPr>
        <p:spPr>
          <a:xfrm>
            <a:off x="4355692" y="2571750"/>
            <a:ext cx="2051100" cy="92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477D"/>
              </a:buClr>
              <a:buSzPts val="2000"/>
              <a:buFont typeface="Nunito Black"/>
              <a:buNone/>
              <a:defRPr sz="2000">
                <a:solidFill>
                  <a:srgbClr val="00477D"/>
                </a:solidFill>
                <a:latin typeface="Nunito Black"/>
                <a:ea typeface="Nunito Black"/>
                <a:cs typeface="Nunito Black"/>
                <a:sym typeface="Nuni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62" name="Google Shape;62;p7"/>
          <p:cNvSpPr txBox="1">
            <a:spLocks noGrp="1"/>
          </p:cNvSpPr>
          <p:nvPr>
            <p:ph type="subTitle" idx="5"/>
          </p:nvPr>
        </p:nvSpPr>
        <p:spPr>
          <a:xfrm>
            <a:off x="4355692" y="3500550"/>
            <a:ext cx="2051100" cy="92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3FC"/>
              </a:buClr>
              <a:buSzPts val="1600"/>
              <a:buFont typeface="Nunito"/>
              <a:buNone/>
              <a:defRPr sz="1600">
                <a:solidFill>
                  <a:srgbClr val="0093FC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3" name="Google Shape;63;p7"/>
          <p:cNvSpPr txBox="1">
            <a:spLocks noGrp="1"/>
          </p:cNvSpPr>
          <p:nvPr>
            <p:ph type="ctrTitle" idx="6"/>
          </p:nvPr>
        </p:nvSpPr>
        <p:spPr>
          <a:xfrm>
            <a:off x="6611072" y="2571750"/>
            <a:ext cx="2051100" cy="92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477D"/>
              </a:buClr>
              <a:buSzPts val="2000"/>
              <a:buFont typeface="Nunito Black"/>
              <a:buNone/>
              <a:defRPr sz="2000">
                <a:solidFill>
                  <a:srgbClr val="00477D"/>
                </a:solidFill>
                <a:latin typeface="Nunito Black"/>
                <a:ea typeface="Nunito Black"/>
                <a:cs typeface="Nunito Black"/>
                <a:sym typeface="Nuni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64" name="Google Shape;64;p7"/>
          <p:cNvSpPr txBox="1">
            <a:spLocks noGrp="1"/>
          </p:cNvSpPr>
          <p:nvPr>
            <p:ph type="subTitle" idx="7"/>
          </p:nvPr>
        </p:nvSpPr>
        <p:spPr>
          <a:xfrm>
            <a:off x="6611072" y="3500550"/>
            <a:ext cx="2051100" cy="92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3FC"/>
              </a:buClr>
              <a:buSzPts val="1600"/>
              <a:buFont typeface="Nunito"/>
              <a:buNone/>
              <a:defRPr sz="1600">
                <a:solidFill>
                  <a:srgbClr val="0093FC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5" name="Google Shape;65;p7"/>
          <p:cNvSpPr txBox="1">
            <a:spLocks noGrp="1"/>
          </p:cNvSpPr>
          <p:nvPr>
            <p:ph type="ctrTitle" idx="8"/>
          </p:nvPr>
        </p:nvSpPr>
        <p:spPr>
          <a:xfrm>
            <a:off x="720000" y="2727093"/>
            <a:ext cx="3060000" cy="162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477D"/>
              </a:buClr>
              <a:buSzPts val="3500"/>
              <a:buFont typeface="Nunito Black"/>
              <a:buNone/>
              <a:defRPr>
                <a:solidFill>
                  <a:srgbClr val="00477D"/>
                </a:solidFill>
                <a:latin typeface="Nunito Black"/>
                <a:ea typeface="Nunito Black"/>
                <a:cs typeface="Nunito Black"/>
                <a:sym typeface="Nuni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>
            <a:endParaRPr/>
          </a:p>
        </p:txBody>
      </p:sp>
      <p:sp>
        <p:nvSpPr>
          <p:cNvPr id="66" name="Google Shape;66;p7"/>
          <p:cNvSpPr txBox="1">
            <a:spLocks noGrp="1"/>
          </p:cNvSpPr>
          <p:nvPr>
            <p:ph type="title" idx="9" hasCustomPrompt="1"/>
          </p:nvPr>
        </p:nvSpPr>
        <p:spPr>
          <a:xfrm>
            <a:off x="3426275" y="1078620"/>
            <a:ext cx="536700" cy="18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Nunito Black"/>
              <a:buNone/>
              <a:defRPr sz="16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None/>
              <a:defRPr sz="35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None/>
              <a:defRPr sz="35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None/>
              <a:defRPr sz="35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None/>
              <a:defRPr sz="35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None/>
              <a:defRPr sz="35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None/>
              <a:defRPr sz="35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None/>
              <a:defRPr sz="35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None/>
              <a:defRPr sz="35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7" name="Google Shape;67;p7"/>
          <p:cNvSpPr txBox="1">
            <a:spLocks noGrp="1"/>
          </p:cNvSpPr>
          <p:nvPr>
            <p:ph type="title" idx="13" hasCustomPrompt="1"/>
          </p:nvPr>
        </p:nvSpPr>
        <p:spPr>
          <a:xfrm>
            <a:off x="6009696" y="1078620"/>
            <a:ext cx="536700" cy="18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Nunito Black"/>
              <a:buNone/>
              <a:defRPr sz="16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None/>
              <a:defRPr sz="35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None/>
              <a:defRPr sz="35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None/>
              <a:defRPr sz="35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None/>
              <a:defRPr sz="35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None/>
              <a:defRPr sz="35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None/>
              <a:defRPr sz="35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None/>
              <a:defRPr sz="35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None/>
              <a:defRPr sz="35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8" name="Google Shape;68;p7"/>
          <p:cNvSpPr txBox="1">
            <a:spLocks noGrp="1"/>
          </p:cNvSpPr>
          <p:nvPr>
            <p:ph type="title" idx="14" hasCustomPrompt="1"/>
          </p:nvPr>
        </p:nvSpPr>
        <p:spPr>
          <a:xfrm>
            <a:off x="3426275" y="2913753"/>
            <a:ext cx="536700" cy="18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Nunito Black"/>
              <a:buNone/>
              <a:defRPr sz="16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None/>
              <a:defRPr sz="35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None/>
              <a:defRPr sz="35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None/>
              <a:defRPr sz="35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None/>
              <a:defRPr sz="35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None/>
              <a:defRPr sz="35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None/>
              <a:defRPr sz="35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None/>
              <a:defRPr sz="35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None/>
              <a:defRPr sz="35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9" name="Google Shape;69;p7"/>
          <p:cNvSpPr txBox="1">
            <a:spLocks noGrp="1"/>
          </p:cNvSpPr>
          <p:nvPr>
            <p:ph type="title" idx="15" hasCustomPrompt="1"/>
          </p:nvPr>
        </p:nvSpPr>
        <p:spPr>
          <a:xfrm>
            <a:off x="6009696" y="2913753"/>
            <a:ext cx="536700" cy="18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Nunito Black"/>
              <a:buNone/>
              <a:defRPr sz="16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None/>
              <a:defRPr sz="35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None/>
              <a:defRPr sz="35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None/>
              <a:defRPr sz="35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None/>
              <a:defRPr sz="35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None/>
              <a:defRPr sz="35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None/>
              <a:defRPr sz="35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None/>
              <a:defRPr sz="35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None/>
              <a:defRPr sz="35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2">
  <p:cSld name="TITLE_AND_BODY_1_1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oogle Shape;71;p8"/>
          <p:cNvGrpSpPr/>
          <p:nvPr/>
        </p:nvGrpSpPr>
        <p:grpSpPr>
          <a:xfrm>
            <a:off x="-625181" y="2068191"/>
            <a:ext cx="10394349" cy="7679688"/>
            <a:chOff x="-2235858" y="641249"/>
            <a:chExt cx="13210916" cy="9760661"/>
          </a:xfrm>
        </p:grpSpPr>
        <p:sp>
          <p:nvSpPr>
            <p:cNvPr id="72" name="Google Shape;72;p8"/>
            <p:cNvSpPr/>
            <p:nvPr/>
          </p:nvSpPr>
          <p:spPr>
            <a:xfrm rot="-1125119">
              <a:off x="-515725" y="2671804"/>
              <a:ext cx="10821707" cy="5949441"/>
            </a:xfrm>
            <a:custGeom>
              <a:avLst/>
              <a:gdLst/>
              <a:ahLst/>
              <a:cxnLst/>
              <a:rect l="l" t="t" r="r" b="b"/>
              <a:pathLst>
                <a:path w="131266" h="72166" extrusionOk="0">
                  <a:moveTo>
                    <a:pt x="12095" y="1"/>
                  </a:moveTo>
                  <a:cubicBezTo>
                    <a:pt x="11144" y="1"/>
                    <a:pt x="10156" y="123"/>
                    <a:pt x="9114" y="398"/>
                  </a:cubicBezTo>
                  <a:cubicBezTo>
                    <a:pt x="1" y="2976"/>
                    <a:pt x="360" y="18625"/>
                    <a:pt x="5097" y="24860"/>
                  </a:cubicBezTo>
                  <a:cubicBezTo>
                    <a:pt x="15589" y="38711"/>
                    <a:pt x="33696" y="35413"/>
                    <a:pt x="47067" y="43567"/>
                  </a:cubicBezTo>
                  <a:cubicBezTo>
                    <a:pt x="61996" y="52741"/>
                    <a:pt x="66313" y="70068"/>
                    <a:pt x="86039" y="71987"/>
                  </a:cubicBezTo>
                  <a:cubicBezTo>
                    <a:pt x="87215" y="72106"/>
                    <a:pt x="88444" y="72165"/>
                    <a:pt x="89712" y="72165"/>
                  </a:cubicBezTo>
                  <a:cubicBezTo>
                    <a:pt x="106935" y="72165"/>
                    <a:pt x="131265" y="61246"/>
                    <a:pt x="125011" y="41589"/>
                  </a:cubicBezTo>
                  <a:cubicBezTo>
                    <a:pt x="121596" y="30846"/>
                    <a:pt x="114129" y="28862"/>
                    <a:pt x="105803" y="28862"/>
                  </a:cubicBezTo>
                  <a:cubicBezTo>
                    <a:pt x="100925" y="28862"/>
                    <a:pt x="95751" y="29543"/>
                    <a:pt x="90924" y="29543"/>
                  </a:cubicBezTo>
                  <a:cubicBezTo>
                    <a:pt x="90104" y="29543"/>
                    <a:pt x="89294" y="29523"/>
                    <a:pt x="88497" y="29477"/>
                  </a:cubicBezTo>
                  <a:cubicBezTo>
                    <a:pt x="64857" y="28129"/>
                    <a:pt x="72191" y="4414"/>
                    <a:pt x="51394" y="4414"/>
                  </a:cubicBezTo>
                  <a:cubicBezTo>
                    <a:pt x="48138" y="4414"/>
                    <a:pt x="44193" y="4995"/>
                    <a:pt x="39332" y="6334"/>
                  </a:cubicBezTo>
                  <a:cubicBezTo>
                    <a:pt x="37315" y="6877"/>
                    <a:pt x="35479" y="7107"/>
                    <a:pt x="33785" y="7107"/>
                  </a:cubicBezTo>
                  <a:cubicBezTo>
                    <a:pt x="24375" y="7107"/>
                    <a:pt x="19353" y="1"/>
                    <a:pt x="120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3" name="Google Shape;73;p8"/>
            <p:cNvSpPr/>
            <p:nvPr/>
          </p:nvSpPr>
          <p:spPr>
            <a:xfrm rot="-1328841">
              <a:off x="-1530390" y="2546829"/>
              <a:ext cx="11273684" cy="5949499"/>
            </a:xfrm>
            <a:custGeom>
              <a:avLst/>
              <a:gdLst/>
              <a:ahLst/>
              <a:cxnLst/>
              <a:rect l="l" t="t" r="r" b="b"/>
              <a:pathLst>
                <a:path w="131266" h="72166" extrusionOk="0">
                  <a:moveTo>
                    <a:pt x="12095" y="1"/>
                  </a:moveTo>
                  <a:cubicBezTo>
                    <a:pt x="11144" y="1"/>
                    <a:pt x="10156" y="123"/>
                    <a:pt x="9114" y="398"/>
                  </a:cubicBezTo>
                  <a:cubicBezTo>
                    <a:pt x="1" y="2976"/>
                    <a:pt x="360" y="18625"/>
                    <a:pt x="5097" y="24860"/>
                  </a:cubicBezTo>
                  <a:cubicBezTo>
                    <a:pt x="15589" y="38711"/>
                    <a:pt x="33696" y="35413"/>
                    <a:pt x="47067" y="43567"/>
                  </a:cubicBezTo>
                  <a:cubicBezTo>
                    <a:pt x="61996" y="52741"/>
                    <a:pt x="66313" y="70068"/>
                    <a:pt x="86039" y="71987"/>
                  </a:cubicBezTo>
                  <a:cubicBezTo>
                    <a:pt x="87215" y="72106"/>
                    <a:pt x="88444" y="72165"/>
                    <a:pt x="89712" y="72165"/>
                  </a:cubicBezTo>
                  <a:cubicBezTo>
                    <a:pt x="106935" y="72165"/>
                    <a:pt x="131265" y="61246"/>
                    <a:pt x="125011" y="41589"/>
                  </a:cubicBezTo>
                  <a:cubicBezTo>
                    <a:pt x="121596" y="30846"/>
                    <a:pt x="114129" y="28862"/>
                    <a:pt x="105803" y="28862"/>
                  </a:cubicBezTo>
                  <a:cubicBezTo>
                    <a:pt x="100925" y="28862"/>
                    <a:pt x="95751" y="29543"/>
                    <a:pt x="90924" y="29543"/>
                  </a:cubicBezTo>
                  <a:cubicBezTo>
                    <a:pt x="90104" y="29543"/>
                    <a:pt x="89294" y="29523"/>
                    <a:pt x="88497" y="29477"/>
                  </a:cubicBezTo>
                  <a:cubicBezTo>
                    <a:pt x="64857" y="28129"/>
                    <a:pt x="72191" y="4414"/>
                    <a:pt x="51394" y="4414"/>
                  </a:cubicBezTo>
                  <a:cubicBezTo>
                    <a:pt x="48138" y="4414"/>
                    <a:pt x="44193" y="4995"/>
                    <a:pt x="39332" y="6334"/>
                  </a:cubicBezTo>
                  <a:cubicBezTo>
                    <a:pt x="37315" y="6877"/>
                    <a:pt x="35479" y="7107"/>
                    <a:pt x="33785" y="7107"/>
                  </a:cubicBezTo>
                  <a:cubicBezTo>
                    <a:pt x="24375" y="7107"/>
                    <a:pt x="19353" y="1"/>
                    <a:pt x="12095" y="1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" name="Google Shape;74;p8"/>
          <p:cNvSpPr txBox="1">
            <a:spLocks noGrp="1"/>
          </p:cNvSpPr>
          <p:nvPr>
            <p:ph type="ctrTitle"/>
          </p:nvPr>
        </p:nvSpPr>
        <p:spPr>
          <a:xfrm>
            <a:off x="792825" y="2156194"/>
            <a:ext cx="1800000" cy="72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477D"/>
              </a:buClr>
              <a:buSzPts val="2000"/>
              <a:buFont typeface="Nunito Black"/>
              <a:buNone/>
              <a:defRPr sz="2000">
                <a:solidFill>
                  <a:srgbClr val="00477D"/>
                </a:solidFill>
                <a:latin typeface="Nunito Black"/>
                <a:ea typeface="Nunito Black"/>
                <a:cs typeface="Nunito Black"/>
                <a:sym typeface="Nuni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75" name="Google Shape;75;p8"/>
          <p:cNvSpPr txBox="1">
            <a:spLocks noGrp="1"/>
          </p:cNvSpPr>
          <p:nvPr>
            <p:ph type="ctrTitle" idx="2"/>
          </p:nvPr>
        </p:nvSpPr>
        <p:spPr>
          <a:xfrm>
            <a:off x="4634970" y="2156194"/>
            <a:ext cx="1800000" cy="72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477D"/>
              </a:buClr>
              <a:buSzPts val="2000"/>
              <a:buFont typeface="Nunito Black"/>
              <a:buNone/>
              <a:defRPr sz="2000">
                <a:solidFill>
                  <a:srgbClr val="00477D"/>
                </a:solidFill>
                <a:latin typeface="Nunito Black"/>
                <a:ea typeface="Nunito Black"/>
                <a:cs typeface="Nunito Black"/>
                <a:sym typeface="Nuni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76" name="Google Shape;76;p8"/>
          <p:cNvSpPr txBox="1">
            <a:spLocks noGrp="1"/>
          </p:cNvSpPr>
          <p:nvPr>
            <p:ph type="ctrTitle" idx="3"/>
          </p:nvPr>
        </p:nvSpPr>
        <p:spPr>
          <a:xfrm>
            <a:off x="2725200" y="2156194"/>
            <a:ext cx="1800000" cy="72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477D"/>
              </a:buClr>
              <a:buSzPts val="2000"/>
              <a:buFont typeface="Nunito Black"/>
              <a:buNone/>
              <a:defRPr sz="2000">
                <a:solidFill>
                  <a:srgbClr val="00477D"/>
                </a:solidFill>
                <a:latin typeface="Nunito Black"/>
                <a:ea typeface="Nunito Black"/>
                <a:cs typeface="Nunito Black"/>
                <a:sym typeface="Nuni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77" name="Google Shape;77;p8"/>
          <p:cNvSpPr txBox="1">
            <a:spLocks noGrp="1"/>
          </p:cNvSpPr>
          <p:nvPr>
            <p:ph type="ctrTitle" idx="4"/>
          </p:nvPr>
        </p:nvSpPr>
        <p:spPr>
          <a:xfrm>
            <a:off x="6552000" y="2156194"/>
            <a:ext cx="1800000" cy="72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477D"/>
              </a:buClr>
              <a:buSzPts val="2000"/>
              <a:buFont typeface="Nunito Black"/>
              <a:buNone/>
              <a:defRPr sz="2000">
                <a:solidFill>
                  <a:srgbClr val="00477D"/>
                </a:solidFill>
                <a:latin typeface="Nunito Black"/>
                <a:ea typeface="Nunito Black"/>
                <a:cs typeface="Nunito Black"/>
                <a:sym typeface="Nuni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78" name="Google Shape;78;p8"/>
          <p:cNvSpPr txBox="1">
            <a:spLocks noGrp="1"/>
          </p:cNvSpPr>
          <p:nvPr>
            <p:ph type="subTitle" idx="1"/>
          </p:nvPr>
        </p:nvSpPr>
        <p:spPr>
          <a:xfrm>
            <a:off x="774825" y="2782397"/>
            <a:ext cx="1836000" cy="108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3FC"/>
              </a:buClr>
              <a:buSzPts val="1600"/>
              <a:buFont typeface="Nunito"/>
              <a:buNone/>
              <a:defRPr sz="1600">
                <a:solidFill>
                  <a:srgbClr val="0093FC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79" name="Google Shape;79;p8"/>
          <p:cNvSpPr txBox="1">
            <a:spLocks noGrp="1"/>
          </p:cNvSpPr>
          <p:nvPr>
            <p:ph type="subTitle" idx="5"/>
          </p:nvPr>
        </p:nvSpPr>
        <p:spPr>
          <a:xfrm>
            <a:off x="4616970" y="2782397"/>
            <a:ext cx="1836000" cy="108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3FC"/>
              </a:buClr>
              <a:buSzPts val="1600"/>
              <a:buFont typeface="Nunito"/>
              <a:buNone/>
              <a:defRPr sz="1600">
                <a:solidFill>
                  <a:srgbClr val="0093FC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80" name="Google Shape;80;p8"/>
          <p:cNvSpPr txBox="1">
            <a:spLocks noGrp="1"/>
          </p:cNvSpPr>
          <p:nvPr>
            <p:ph type="subTitle" idx="6"/>
          </p:nvPr>
        </p:nvSpPr>
        <p:spPr>
          <a:xfrm>
            <a:off x="2703024" y="2782397"/>
            <a:ext cx="1836000" cy="108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3FC"/>
              </a:buClr>
              <a:buSzPts val="1600"/>
              <a:buFont typeface="Nunito"/>
              <a:buNone/>
              <a:defRPr sz="1600">
                <a:solidFill>
                  <a:srgbClr val="0093FC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81" name="Google Shape;81;p8"/>
          <p:cNvSpPr txBox="1">
            <a:spLocks noGrp="1"/>
          </p:cNvSpPr>
          <p:nvPr>
            <p:ph type="subTitle" idx="7"/>
          </p:nvPr>
        </p:nvSpPr>
        <p:spPr>
          <a:xfrm>
            <a:off x="6534000" y="2782397"/>
            <a:ext cx="1836000" cy="108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3FC"/>
              </a:buClr>
              <a:buSzPts val="1600"/>
              <a:buFont typeface="Nunito"/>
              <a:buNone/>
              <a:defRPr sz="1600">
                <a:solidFill>
                  <a:srgbClr val="0093FC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82" name="Google Shape;82;p8"/>
          <p:cNvSpPr txBox="1">
            <a:spLocks noGrp="1"/>
          </p:cNvSpPr>
          <p:nvPr>
            <p:ph type="ctrTitle" idx="8"/>
          </p:nvPr>
        </p:nvSpPr>
        <p:spPr>
          <a:xfrm>
            <a:off x="1152000" y="501750"/>
            <a:ext cx="6840000" cy="5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477D"/>
              </a:buClr>
              <a:buSzPts val="3500"/>
              <a:buFont typeface="Nunito Black"/>
              <a:buNone/>
              <a:defRPr sz="3500">
                <a:solidFill>
                  <a:srgbClr val="00477D"/>
                </a:solidFill>
                <a:latin typeface="Nunito Black"/>
                <a:ea typeface="Nunito Black"/>
                <a:cs typeface="Nunito Black"/>
                <a:sym typeface="Nuni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9"/>
          <p:cNvSpPr txBox="1">
            <a:spLocks noGrp="1"/>
          </p:cNvSpPr>
          <p:nvPr>
            <p:ph type="ctrTitle"/>
          </p:nvPr>
        </p:nvSpPr>
        <p:spPr>
          <a:xfrm>
            <a:off x="5706000" y="2281850"/>
            <a:ext cx="1692000" cy="59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477D"/>
              </a:buClr>
              <a:buSzPts val="2000"/>
              <a:buFont typeface="Nunito Black"/>
              <a:buNone/>
              <a:defRPr sz="2000">
                <a:solidFill>
                  <a:srgbClr val="00477D"/>
                </a:solidFill>
                <a:latin typeface="Nunito Black"/>
                <a:ea typeface="Nunito Black"/>
                <a:cs typeface="Nunito Black"/>
                <a:sym typeface="Nuni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85" name="Google Shape;85;p9"/>
          <p:cNvSpPr txBox="1">
            <a:spLocks noGrp="1"/>
          </p:cNvSpPr>
          <p:nvPr>
            <p:ph type="subTitle" idx="1"/>
          </p:nvPr>
        </p:nvSpPr>
        <p:spPr>
          <a:xfrm>
            <a:off x="5299050" y="2752350"/>
            <a:ext cx="2505900" cy="178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3FC"/>
              </a:buClr>
              <a:buSzPts val="1600"/>
              <a:buFont typeface="Nunito"/>
              <a:buNone/>
              <a:defRPr sz="1600">
                <a:solidFill>
                  <a:srgbClr val="0093FC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86" name="Google Shape;86;p9"/>
          <p:cNvSpPr txBox="1">
            <a:spLocks noGrp="1"/>
          </p:cNvSpPr>
          <p:nvPr>
            <p:ph type="ctrTitle" idx="2"/>
          </p:nvPr>
        </p:nvSpPr>
        <p:spPr>
          <a:xfrm>
            <a:off x="1746000" y="2281850"/>
            <a:ext cx="1692000" cy="59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477D"/>
              </a:buClr>
              <a:buSzPts val="2000"/>
              <a:buFont typeface="Nunito Black"/>
              <a:buNone/>
              <a:defRPr sz="2000">
                <a:solidFill>
                  <a:srgbClr val="00477D"/>
                </a:solidFill>
                <a:latin typeface="Nunito Black"/>
                <a:ea typeface="Nunito Black"/>
                <a:cs typeface="Nunito Black"/>
                <a:sym typeface="Nuni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87" name="Google Shape;87;p9"/>
          <p:cNvSpPr txBox="1">
            <a:spLocks noGrp="1"/>
          </p:cNvSpPr>
          <p:nvPr>
            <p:ph type="subTitle" idx="3"/>
          </p:nvPr>
        </p:nvSpPr>
        <p:spPr>
          <a:xfrm>
            <a:off x="1339050" y="2752350"/>
            <a:ext cx="2505900" cy="178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3FC"/>
              </a:buClr>
              <a:buSzPts val="1600"/>
              <a:buFont typeface="Nunito"/>
              <a:buNone/>
              <a:defRPr sz="1600">
                <a:solidFill>
                  <a:srgbClr val="0093FC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88" name="Google Shape;88;p9"/>
          <p:cNvGrpSpPr/>
          <p:nvPr/>
        </p:nvGrpSpPr>
        <p:grpSpPr>
          <a:xfrm rot="-486688">
            <a:off x="-7966898" y="-2718863"/>
            <a:ext cx="10294399" cy="8666989"/>
            <a:chOff x="-7185655" y="-2252700"/>
            <a:chExt cx="10294351" cy="8666949"/>
          </a:xfrm>
        </p:grpSpPr>
        <p:sp>
          <p:nvSpPr>
            <p:cNvPr id="89" name="Google Shape;89;p9"/>
            <p:cNvSpPr/>
            <p:nvPr/>
          </p:nvSpPr>
          <p:spPr>
            <a:xfrm rot="-731812">
              <a:off x="-5602287" y="-1421613"/>
              <a:ext cx="8338946" cy="4412925"/>
            </a:xfrm>
            <a:custGeom>
              <a:avLst/>
              <a:gdLst/>
              <a:ahLst/>
              <a:cxnLst/>
              <a:rect l="l" t="t" r="r" b="b"/>
              <a:pathLst>
                <a:path w="144497" h="73309" extrusionOk="0">
                  <a:moveTo>
                    <a:pt x="108482" y="1"/>
                  </a:moveTo>
                  <a:cubicBezTo>
                    <a:pt x="107338" y="1"/>
                    <a:pt x="106209" y="129"/>
                    <a:pt x="105105" y="400"/>
                  </a:cubicBezTo>
                  <a:cubicBezTo>
                    <a:pt x="90832" y="3862"/>
                    <a:pt x="85689" y="17967"/>
                    <a:pt x="65810" y="17967"/>
                  </a:cubicBezTo>
                  <a:cubicBezTo>
                    <a:pt x="63309" y="17967"/>
                    <a:pt x="60574" y="17744"/>
                    <a:pt x="57559" y="17248"/>
                  </a:cubicBezTo>
                  <a:cubicBezTo>
                    <a:pt x="45660" y="15238"/>
                    <a:pt x="30615" y="6852"/>
                    <a:pt x="19997" y="6852"/>
                  </a:cubicBezTo>
                  <a:cubicBezTo>
                    <a:pt x="15100" y="6852"/>
                    <a:pt x="11145" y="8636"/>
                    <a:pt x="8874" y="13651"/>
                  </a:cubicBezTo>
                  <a:cubicBezTo>
                    <a:pt x="1" y="32957"/>
                    <a:pt x="18288" y="47886"/>
                    <a:pt x="29020" y="49086"/>
                  </a:cubicBezTo>
                  <a:cubicBezTo>
                    <a:pt x="29588" y="49151"/>
                    <a:pt x="30202" y="49182"/>
                    <a:pt x="30859" y="49182"/>
                  </a:cubicBezTo>
                  <a:cubicBezTo>
                    <a:pt x="39889" y="49182"/>
                    <a:pt x="56810" y="43389"/>
                    <a:pt x="68473" y="43389"/>
                  </a:cubicBezTo>
                  <a:cubicBezTo>
                    <a:pt x="71445" y="43389"/>
                    <a:pt x="74075" y="43765"/>
                    <a:pt x="76146" y="44709"/>
                  </a:cubicBezTo>
                  <a:cubicBezTo>
                    <a:pt x="95212" y="53283"/>
                    <a:pt x="96112" y="73308"/>
                    <a:pt x="110921" y="73308"/>
                  </a:cubicBezTo>
                  <a:cubicBezTo>
                    <a:pt x="125131" y="73248"/>
                    <a:pt x="144497" y="49265"/>
                    <a:pt x="144137" y="36854"/>
                  </a:cubicBezTo>
                  <a:cubicBezTo>
                    <a:pt x="143745" y="25324"/>
                    <a:pt x="124544" y="1"/>
                    <a:pt x="1084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</a:t>
              </a:r>
              <a:endParaRPr/>
            </a:p>
          </p:txBody>
        </p:sp>
        <p:sp>
          <p:nvSpPr>
            <p:cNvPr id="90" name="Google Shape;90;p9"/>
            <p:cNvSpPr/>
            <p:nvPr/>
          </p:nvSpPr>
          <p:spPr>
            <a:xfrm rot="9255169">
              <a:off x="-6722199" y="541851"/>
              <a:ext cx="8850589" cy="4156385"/>
            </a:xfrm>
            <a:custGeom>
              <a:avLst/>
              <a:gdLst/>
              <a:ahLst/>
              <a:cxnLst/>
              <a:rect l="l" t="t" r="r" b="b"/>
              <a:pathLst>
                <a:path w="144497" h="73309" extrusionOk="0">
                  <a:moveTo>
                    <a:pt x="108482" y="1"/>
                  </a:moveTo>
                  <a:cubicBezTo>
                    <a:pt x="107338" y="1"/>
                    <a:pt x="106209" y="129"/>
                    <a:pt x="105105" y="400"/>
                  </a:cubicBezTo>
                  <a:cubicBezTo>
                    <a:pt x="90832" y="3862"/>
                    <a:pt x="85689" y="17967"/>
                    <a:pt x="65810" y="17967"/>
                  </a:cubicBezTo>
                  <a:cubicBezTo>
                    <a:pt x="63309" y="17967"/>
                    <a:pt x="60574" y="17744"/>
                    <a:pt x="57559" y="17248"/>
                  </a:cubicBezTo>
                  <a:cubicBezTo>
                    <a:pt x="45660" y="15238"/>
                    <a:pt x="30615" y="6852"/>
                    <a:pt x="19997" y="6852"/>
                  </a:cubicBezTo>
                  <a:cubicBezTo>
                    <a:pt x="15100" y="6852"/>
                    <a:pt x="11145" y="8636"/>
                    <a:pt x="8874" y="13651"/>
                  </a:cubicBezTo>
                  <a:cubicBezTo>
                    <a:pt x="1" y="32957"/>
                    <a:pt x="18288" y="47886"/>
                    <a:pt x="29020" y="49086"/>
                  </a:cubicBezTo>
                  <a:cubicBezTo>
                    <a:pt x="29588" y="49151"/>
                    <a:pt x="30202" y="49182"/>
                    <a:pt x="30859" y="49182"/>
                  </a:cubicBezTo>
                  <a:cubicBezTo>
                    <a:pt x="39889" y="49182"/>
                    <a:pt x="56810" y="43389"/>
                    <a:pt x="68473" y="43389"/>
                  </a:cubicBezTo>
                  <a:cubicBezTo>
                    <a:pt x="71445" y="43389"/>
                    <a:pt x="74075" y="43765"/>
                    <a:pt x="76146" y="44709"/>
                  </a:cubicBezTo>
                  <a:cubicBezTo>
                    <a:pt x="95212" y="53283"/>
                    <a:pt x="96112" y="73308"/>
                    <a:pt x="110921" y="73308"/>
                  </a:cubicBezTo>
                  <a:cubicBezTo>
                    <a:pt x="125131" y="73248"/>
                    <a:pt x="144497" y="49265"/>
                    <a:pt x="144137" y="36854"/>
                  </a:cubicBezTo>
                  <a:cubicBezTo>
                    <a:pt x="143745" y="25324"/>
                    <a:pt x="124544" y="1"/>
                    <a:pt x="108482" y="1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</a:t>
              </a:r>
              <a:endParaRPr/>
            </a:p>
          </p:txBody>
        </p:sp>
      </p:grpSp>
      <p:grpSp>
        <p:nvGrpSpPr>
          <p:cNvPr id="91" name="Google Shape;91;p9"/>
          <p:cNvGrpSpPr/>
          <p:nvPr/>
        </p:nvGrpSpPr>
        <p:grpSpPr>
          <a:xfrm>
            <a:off x="7397996" y="-1846540"/>
            <a:ext cx="9776212" cy="7398261"/>
            <a:chOff x="6844921" y="-1723640"/>
            <a:chExt cx="9776212" cy="7398261"/>
          </a:xfrm>
        </p:grpSpPr>
        <p:sp>
          <p:nvSpPr>
            <p:cNvPr id="92" name="Google Shape;92;p9"/>
            <p:cNvSpPr/>
            <p:nvPr/>
          </p:nvSpPr>
          <p:spPr>
            <a:xfrm rot="-731812">
              <a:off x="7563563" y="-230976"/>
              <a:ext cx="8338946" cy="4412925"/>
            </a:xfrm>
            <a:custGeom>
              <a:avLst/>
              <a:gdLst/>
              <a:ahLst/>
              <a:cxnLst/>
              <a:rect l="l" t="t" r="r" b="b"/>
              <a:pathLst>
                <a:path w="144497" h="73309" extrusionOk="0">
                  <a:moveTo>
                    <a:pt x="108482" y="1"/>
                  </a:moveTo>
                  <a:cubicBezTo>
                    <a:pt x="107338" y="1"/>
                    <a:pt x="106209" y="129"/>
                    <a:pt x="105105" y="400"/>
                  </a:cubicBezTo>
                  <a:cubicBezTo>
                    <a:pt x="90832" y="3862"/>
                    <a:pt x="85689" y="17967"/>
                    <a:pt x="65810" y="17967"/>
                  </a:cubicBezTo>
                  <a:cubicBezTo>
                    <a:pt x="63309" y="17967"/>
                    <a:pt x="60574" y="17744"/>
                    <a:pt x="57559" y="17248"/>
                  </a:cubicBezTo>
                  <a:cubicBezTo>
                    <a:pt x="45660" y="15238"/>
                    <a:pt x="30615" y="6852"/>
                    <a:pt x="19997" y="6852"/>
                  </a:cubicBezTo>
                  <a:cubicBezTo>
                    <a:pt x="15100" y="6852"/>
                    <a:pt x="11145" y="8636"/>
                    <a:pt x="8874" y="13651"/>
                  </a:cubicBezTo>
                  <a:cubicBezTo>
                    <a:pt x="1" y="32957"/>
                    <a:pt x="18288" y="47886"/>
                    <a:pt x="29020" y="49086"/>
                  </a:cubicBezTo>
                  <a:cubicBezTo>
                    <a:pt x="29588" y="49151"/>
                    <a:pt x="30202" y="49182"/>
                    <a:pt x="30859" y="49182"/>
                  </a:cubicBezTo>
                  <a:cubicBezTo>
                    <a:pt x="39889" y="49182"/>
                    <a:pt x="56810" y="43389"/>
                    <a:pt x="68473" y="43389"/>
                  </a:cubicBezTo>
                  <a:cubicBezTo>
                    <a:pt x="71445" y="43389"/>
                    <a:pt x="74075" y="43765"/>
                    <a:pt x="76146" y="44709"/>
                  </a:cubicBezTo>
                  <a:cubicBezTo>
                    <a:pt x="95212" y="53283"/>
                    <a:pt x="96112" y="73308"/>
                    <a:pt x="110921" y="73308"/>
                  </a:cubicBezTo>
                  <a:cubicBezTo>
                    <a:pt x="125131" y="73248"/>
                    <a:pt x="144497" y="49265"/>
                    <a:pt x="144137" y="36854"/>
                  </a:cubicBezTo>
                  <a:cubicBezTo>
                    <a:pt x="143745" y="25324"/>
                    <a:pt x="124544" y="1"/>
                    <a:pt x="1084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</a:t>
              </a:r>
              <a:endParaRPr/>
            </a:p>
          </p:txBody>
        </p:sp>
        <p:sp>
          <p:nvSpPr>
            <p:cNvPr id="93" name="Google Shape;93;p9"/>
            <p:cNvSpPr/>
            <p:nvPr/>
          </p:nvSpPr>
          <p:spPr>
            <a:xfrm rot="-1440741">
              <a:off x="7307751" y="-102745"/>
              <a:ext cx="8850554" cy="4156471"/>
            </a:xfrm>
            <a:custGeom>
              <a:avLst/>
              <a:gdLst/>
              <a:ahLst/>
              <a:cxnLst/>
              <a:rect l="l" t="t" r="r" b="b"/>
              <a:pathLst>
                <a:path w="144497" h="73309" extrusionOk="0">
                  <a:moveTo>
                    <a:pt x="108482" y="1"/>
                  </a:moveTo>
                  <a:cubicBezTo>
                    <a:pt x="107338" y="1"/>
                    <a:pt x="106209" y="129"/>
                    <a:pt x="105105" y="400"/>
                  </a:cubicBezTo>
                  <a:cubicBezTo>
                    <a:pt x="90832" y="3862"/>
                    <a:pt x="85689" y="17967"/>
                    <a:pt x="65810" y="17967"/>
                  </a:cubicBezTo>
                  <a:cubicBezTo>
                    <a:pt x="63309" y="17967"/>
                    <a:pt x="60574" y="17744"/>
                    <a:pt x="57559" y="17248"/>
                  </a:cubicBezTo>
                  <a:cubicBezTo>
                    <a:pt x="45660" y="15238"/>
                    <a:pt x="30615" y="6852"/>
                    <a:pt x="19997" y="6852"/>
                  </a:cubicBezTo>
                  <a:cubicBezTo>
                    <a:pt x="15100" y="6852"/>
                    <a:pt x="11145" y="8636"/>
                    <a:pt x="8874" y="13651"/>
                  </a:cubicBezTo>
                  <a:cubicBezTo>
                    <a:pt x="1" y="32957"/>
                    <a:pt x="18288" y="47886"/>
                    <a:pt x="29020" y="49086"/>
                  </a:cubicBezTo>
                  <a:cubicBezTo>
                    <a:pt x="29588" y="49151"/>
                    <a:pt x="30202" y="49182"/>
                    <a:pt x="30859" y="49182"/>
                  </a:cubicBezTo>
                  <a:cubicBezTo>
                    <a:pt x="39889" y="49182"/>
                    <a:pt x="56810" y="43389"/>
                    <a:pt x="68473" y="43389"/>
                  </a:cubicBezTo>
                  <a:cubicBezTo>
                    <a:pt x="71445" y="43389"/>
                    <a:pt x="74075" y="43765"/>
                    <a:pt x="76146" y="44709"/>
                  </a:cubicBezTo>
                  <a:cubicBezTo>
                    <a:pt x="95212" y="53283"/>
                    <a:pt x="96112" y="73308"/>
                    <a:pt x="110921" y="73308"/>
                  </a:cubicBezTo>
                  <a:cubicBezTo>
                    <a:pt x="125131" y="73248"/>
                    <a:pt x="144497" y="49265"/>
                    <a:pt x="144137" y="36854"/>
                  </a:cubicBezTo>
                  <a:cubicBezTo>
                    <a:pt x="143745" y="25324"/>
                    <a:pt x="124544" y="1"/>
                    <a:pt x="108482" y="1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</a:t>
              </a:r>
              <a:endParaRPr/>
            </a:p>
          </p:txBody>
        </p:sp>
      </p:grpSp>
      <p:sp>
        <p:nvSpPr>
          <p:cNvPr id="94" name="Google Shape;94;p9"/>
          <p:cNvSpPr txBox="1">
            <a:spLocks noGrp="1"/>
          </p:cNvSpPr>
          <p:nvPr>
            <p:ph type="ctrTitle" idx="4"/>
          </p:nvPr>
        </p:nvSpPr>
        <p:spPr>
          <a:xfrm>
            <a:off x="1152000" y="501750"/>
            <a:ext cx="6840000" cy="54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477D"/>
              </a:buClr>
              <a:buSzPts val="3500"/>
              <a:buFont typeface="Nunito Black"/>
              <a:buNone/>
              <a:defRPr sz="3500">
                <a:solidFill>
                  <a:srgbClr val="00477D"/>
                </a:solidFill>
                <a:latin typeface="Nunito Black"/>
                <a:ea typeface="Nunito Black"/>
                <a:cs typeface="Nunito Black"/>
                <a:sym typeface="Nuni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Nunito Black"/>
              <a:buNone/>
              <a:defRPr sz="3500">
                <a:latin typeface="Nunito Black"/>
                <a:ea typeface="Nunito Black"/>
                <a:cs typeface="Nunito Black"/>
                <a:sym typeface="Nuni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Nunito Black"/>
              <a:buNone/>
              <a:defRPr sz="3500">
                <a:latin typeface="Nunito Black"/>
                <a:ea typeface="Nunito Black"/>
                <a:cs typeface="Nunito Black"/>
                <a:sym typeface="Nuni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Nunito Black"/>
              <a:buNone/>
              <a:defRPr sz="3500">
                <a:latin typeface="Nunito Black"/>
                <a:ea typeface="Nunito Black"/>
                <a:cs typeface="Nunito Black"/>
                <a:sym typeface="Nuni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Nunito Black"/>
              <a:buNone/>
              <a:defRPr sz="3500">
                <a:latin typeface="Nunito Black"/>
                <a:ea typeface="Nunito Black"/>
                <a:cs typeface="Nunito Black"/>
                <a:sym typeface="Nuni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Nunito Black"/>
              <a:buNone/>
              <a:defRPr sz="3500">
                <a:latin typeface="Nunito Black"/>
                <a:ea typeface="Nunito Black"/>
                <a:cs typeface="Nunito Black"/>
                <a:sym typeface="Nuni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Nunito Black"/>
              <a:buNone/>
              <a:defRPr sz="3500">
                <a:latin typeface="Nunito Black"/>
                <a:ea typeface="Nunito Black"/>
                <a:cs typeface="Nunito Black"/>
                <a:sym typeface="Nuni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Nunito Black"/>
              <a:buNone/>
              <a:defRPr sz="3500">
                <a:latin typeface="Nunito Black"/>
                <a:ea typeface="Nunito Black"/>
                <a:cs typeface="Nunito Black"/>
                <a:sym typeface="Nuni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Nunito Black"/>
              <a:buNone/>
              <a:defRPr sz="3500">
                <a:latin typeface="Nunito Black"/>
                <a:ea typeface="Nunito Black"/>
                <a:cs typeface="Nunito Black"/>
                <a:sym typeface="Nunito Black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0"/>
          <p:cNvSpPr/>
          <p:nvPr/>
        </p:nvSpPr>
        <p:spPr>
          <a:xfrm rot="-1133100">
            <a:off x="5400208" y="-1885403"/>
            <a:ext cx="6222697" cy="4602569"/>
          </a:xfrm>
          <a:custGeom>
            <a:avLst/>
            <a:gdLst/>
            <a:ahLst/>
            <a:cxnLst/>
            <a:rect l="l" t="t" r="r" b="b"/>
            <a:pathLst>
              <a:path w="79264" h="58627" extrusionOk="0">
                <a:moveTo>
                  <a:pt x="58379" y="1"/>
                </a:moveTo>
                <a:cubicBezTo>
                  <a:pt x="47061" y="1"/>
                  <a:pt x="31133" y="6559"/>
                  <a:pt x="26523" y="6559"/>
                </a:cubicBezTo>
                <a:cubicBezTo>
                  <a:pt x="26409" y="6559"/>
                  <a:pt x="26301" y="6555"/>
                  <a:pt x="26201" y="6546"/>
                </a:cubicBezTo>
                <a:cubicBezTo>
                  <a:pt x="21286" y="6060"/>
                  <a:pt x="16224" y="1389"/>
                  <a:pt x="11280" y="1389"/>
                </a:cubicBezTo>
                <a:cubicBezTo>
                  <a:pt x="10736" y="1389"/>
                  <a:pt x="10194" y="1445"/>
                  <a:pt x="9653" y="1570"/>
                </a:cubicBezTo>
                <a:cubicBezTo>
                  <a:pt x="0" y="3848"/>
                  <a:pt x="2398" y="15840"/>
                  <a:pt x="6715" y="21416"/>
                </a:cubicBezTo>
                <a:cubicBezTo>
                  <a:pt x="13730" y="30409"/>
                  <a:pt x="26141" y="32328"/>
                  <a:pt x="35135" y="38444"/>
                </a:cubicBezTo>
                <a:cubicBezTo>
                  <a:pt x="42809" y="43660"/>
                  <a:pt x="43409" y="57630"/>
                  <a:pt x="52702" y="58589"/>
                </a:cubicBezTo>
                <a:cubicBezTo>
                  <a:pt x="52969" y="58614"/>
                  <a:pt x="53243" y="58627"/>
                  <a:pt x="53524" y="58627"/>
                </a:cubicBezTo>
                <a:cubicBezTo>
                  <a:pt x="59911" y="58627"/>
                  <a:pt x="69481" y="52249"/>
                  <a:pt x="72008" y="47137"/>
                </a:cubicBezTo>
                <a:cubicBezTo>
                  <a:pt x="79263" y="32388"/>
                  <a:pt x="59897" y="32508"/>
                  <a:pt x="60197" y="21895"/>
                </a:cubicBezTo>
                <a:cubicBezTo>
                  <a:pt x="60317" y="14161"/>
                  <a:pt x="74886" y="14041"/>
                  <a:pt x="68951" y="4328"/>
                </a:cubicBezTo>
                <a:cubicBezTo>
                  <a:pt x="66980" y="1130"/>
                  <a:pt x="63077" y="1"/>
                  <a:pt x="5837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10"/>
          <p:cNvSpPr/>
          <p:nvPr/>
        </p:nvSpPr>
        <p:spPr>
          <a:xfrm rot="-2276497">
            <a:off x="-1937202" y="4194389"/>
            <a:ext cx="4199705" cy="3106279"/>
          </a:xfrm>
          <a:custGeom>
            <a:avLst/>
            <a:gdLst/>
            <a:ahLst/>
            <a:cxnLst/>
            <a:rect l="l" t="t" r="r" b="b"/>
            <a:pathLst>
              <a:path w="79264" h="58627" extrusionOk="0">
                <a:moveTo>
                  <a:pt x="58379" y="1"/>
                </a:moveTo>
                <a:cubicBezTo>
                  <a:pt x="47061" y="1"/>
                  <a:pt x="31133" y="6559"/>
                  <a:pt x="26523" y="6559"/>
                </a:cubicBezTo>
                <a:cubicBezTo>
                  <a:pt x="26409" y="6559"/>
                  <a:pt x="26301" y="6555"/>
                  <a:pt x="26201" y="6546"/>
                </a:cubicBezTo>
                <a:cubicBezTo>
                  <a:pt x="21286" y="6060"/>
                  <a:pt x="16224" y="1389"/>
                  <a:pt x="11280" y="1389"/>
                </a:cubicBezTo>
                <a:cubicBezTo>
                  <a:pt x="10736" y="1389"/>
                  <a:pt x="10194" y="1445"/>
                  <a:pt x="9653" y="1570"/>
                </a:cubicBezTo>
                <a:cubicBezTo>
                  <a:pt x="0" y="3848"/>
                  <a:pt x="2398" y="15840"/>
                  <a:pt x="6715" y="21416"/>
                </a:cubicBezTo>
                <a:cubicBezTo>
                  <a:pt x="13730" y="30409"/>
                  <a:pt x="26141" y="32328"/>
                  <a:pt x="35135" y="38444"/>
                </a:cubicBezTo>
                <a:cubicBezTo>
                  <a:pt x="42809" y="43660"/>
                  <a:pt x="43409" y="57630"/>
                  <a:pt x="52702" y="58589"/>
                </a:cubicBezTo>
                <a:cubicBezTo>
                  <a:pt x="52969" y="58614"/>
                  <a:pt x="53243" y="58627"/>
                  <a:pt x="53524" y="58627"/>
                </a:cubicBezTo>
                <a:cubicBezTo>
                  <a:pt x="59911" y="58627"/>
                  <a:pt x="69481" y="52249"/>
                  <a:pt x="72008" y="47137"/>
                </a:cubicBezTo>
                <a:cubicBezTo>
                  <a:pt x="79263" y="32388"/>
                  <a:pt x="59897" y="32508"/>
                  <a:pt x="60197" y="21895"/>
                </a:cubicBezTo>
                <a:cubicBezTo>
                  <a:pt x="60317" y="14161"/>
                  <a:pt x="74886" y="14041"/>
                  <a:pt x="68951" y="4328"/>
                </a:cubicBezTo>
                <a:cubicBezTo>
                  <a:pt x="66980" y="1130"/>
                  <a:pt x="63077" y="1"/>
                  <a:pt x="5837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10"/>
          <p:cNvSpPr/>
          <p:nvPr/>
        </p:nvSpPr>
        <p:spPr>
          <a:xfrm rot="-1904390">
            <a:off x="5312770" y="-2276914"/>
            <a:ext cx="6222459" cy="4602393"/>
          </a:xfrm>
          <a:custGeom>
            <a:avLst/>
            <a:gdLst/>
            <a:ahLst/>
            <a:cxnLst/>
            <a:rect l="l" t="t" r="r" b="b"/>
            <a:pathLst>
              <a:path w="79264" h="58627" extrusionOk="0">
                <a:moveTo>
                  <a:pt x="58379" y="1"/>
                </a:moveTo>
                <a:cubicBezTo>
                  <a:pt x="47061" y="1"/>
                  <a:pt x="31133" y="6559"/>
                  <a:pt x="26523" y="6559"/>
                </a:cubicBezTo>
                <a:cubicBezTo>
                  <a:pt x="26409" y="6559"/>
                  <a:pt x="26301" y="6555"/>
                  <a:pt x="26201" y="6546"/>
                </a:cubicBezTo>
                <a:cubicBezTo>
                  <a:pt x="21286" y="6060"/>
                  <a:pt x="16224" y="1389"/>
                  <a:pt x="11280" y="1389"/>
                </a:cubicBezTo>
                <a:cubicBezTo>
                  <a:pt x="10736" y="1389"/>
                  <a:pt x="10194" y="1445"/>
                  <a:pt x="9653" y="1570"/>
                </a:cubicBezTo>
                <a:cubicBezTo>
                  <a:pt x="0" y="3848"/>
                  <a:pt x="2398" y="15840"/>
                  <a:pt x="6715" y="21416"/>
                </a:cubicBezTo>
                <a:cubicBezTo>
                  <a:pt x="13730" y="30409"/>
                  <a:pt x="26141" y="32328"/>
                  <a:pt x="35135" y="38444"/>
                </a:cubicBezTo>
                <a:cubicBezTo>
                  <a:pt x="42809" y="43660"/>
                  <a:pt x="43409" y="57630"/>
                  <a:pt x="52702" y="58589"/>
                </a:cubicBezTo>
                <a:cubicBezTo>
                  <a:pt x="52969" y="58614"/>
                  <a:pt x="53243" y="58627"/>
                  <a:pt x="53524" y="58627"/>
                </a:cubicBezTo>
                <a:cubicBezTo>
                  <a:pt x="59911" y="58627"/>
                  <a:pt x="69481" y="52249"/>
                  <a:pt x="72008" y="47137"/>
                </a:cubicBezTo>
                <a:cubicBezTo>
                  <a:pt x="79263" y="32388"/>
                  <a:pt x="59897" y="32508"/>
                  <a:pt x="60197" y="21895"/>
                </a:cubicBezTo>
                <a:cubicBezTo>
                  <a:pt x="60317" y="14161"/>
                  <a:pt x="74886" y="14041"/>
                  <a:pt x="68951" y="4328"/>
                </a:cubicBezTo>
                <a:cubicBezTo>
                  <a:pt x="66980" y="1130"/>
                  <a:pt x="63077" y="1"/>
                  <a:pt x="58379" y="1"/>
                </a:cubicBezTo>
                <a:close/>
              </a:path>
            </a:pathLst>
          </a:cu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10"/>
          <p:cNvSpPr/>
          <p:nvPr/>
        </p:nvSpPr>
        <p:spPr>
          <a:xfrm rot="-2509503">
            <a:off x="-2093786" y="4194361"/>
            <a:ext cx="4199686" cy="3106265"/>
          </a:xfrm>
          <a:custGeom>
            <a:avLst/>
            <a:gdLst/>
            <a:ahLst/>
            <a:cxnLst/>
            <a:rect l="l" t="t" r="r" b="b"/>
            <a:pathLst>
              <a:path w="79264" h="58627" extrusionOk="0">
                <a:moveTo>
                  <a:pt x="58379" y="1"/>
                </a:moveTo>
                <a:cubicBezTo>
                  <a:pt x="47061" y="1"/>
                  <a:pt x="31133" y="6559"/>
                  <a:pt x="26523" y="6559"/>
                </a:cubicBezTo>
                <a:cubicBezTo>
                  <a:pt x="26409" y="6559"/>
                  <a:pt x="26301" y="6555"/>
                  <a:pt x="26201" y="6546"/>
                </a:cubicBezTo>
                <a:cubicBezTo>
                  <a:pt x="21286" y="6060"/>
                  <a:pt x="16224" y="1389"/>
                  <a:pt x="11280" y="1389"/>
                </a:cubicBezTo>
                <a:cubicBezTo>
                  <a:pt x="10736" y="1389"/>
                  <a:pt x="10194" y="1445"/>
                  <a:pt x="9653" y="1570"/>
                </a:cubicBezTo>
                <a:cubicBezTo>
                  <a:pt x="0" y="3848"/>
                  <a:pt x="2398" y="15840"/>
                  <a:pt x="6715" y="21416"/>
                </a:cubicBezTo>
                <a:cubicBezTo>
                  <a:pt x="13730" y="30409"/>
                  <a:pt x="26141" y="32328"/>
                  <a:pt x="35135" y="38444"/>
                </a:cubicBezTo>
                <a:cubicBezTo>
                  <a:pt x="42809" y="43660"/>
                  <a:pt x="43409" y="57630"/>
                  <a:pt x="52702" y="58589"/>
                </a:cubicBezTo>
                <a:cubicBezTo>
                  <a:pt x="52969" y="58614"/>
                  <a:pt x="53243" y="58627"/>
                  <a:pt x="53524" y="58627"/>
                </a:cubicBezTo>
                <a:cubicBezTo>
                  <a:pt x="59911" y="58627"/>
                  <a:pt x="69481" y="52249"/>
                  <a:pt x="72008" y="47137"/>
                </a:cubicBezTo>
                <a:cubicBezTo>
                  <a:pt x="79263" y="32388"/>
                  <a:pt x="59897" y="32508"/>
                  <a:pt x="60197" y="21895"/>
                </a:cubicBezTo>
                <a:cubicBezTo>
                  <a:pt x="60317" y="14161"/>
                  <a:pt x="74886" y="14041"/>
                  <a:pt x="68951" y="4328"/>
                </a:cubicBezTo>
                <a:cubicBezTo>
                  <a:pt x="66980" y="1130"/>
                  <a:pt x="63077" y="1"/>
                  <a:pt x="58379" y="1"/>
                </a:cubicBezTo>
                <a:close/>
              </a:path>
            </a:pathLst>
          </a:cu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10"/>
          <p:cNvSpPr txBox="1">
            <a:spLocks noGrp="1"/>
          </p:cNvSpPr>
          <p:nvPr>
            <p:ph type="ctrTitle"/>
          </p:nvPr>
        </p:nvSpPr>
        <p:spPr>
          <a:xfrm>
            <a:off x="720000" y="2102400"/>
            <a:ext cx="3060000" cy="162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Nunito Black"/>
              <a:buNone/>
              <a:defRPr sz="35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Nunito Black"/>
              <a:buNone/>
              <a:defRPr sz="3500">
                <a:latin typeface="Nunito Black"/>
                <a:ea typeface="Nunito Black"/>
                <a:cs typeface="Nunito Black"/>
                <a:sym typeface="Nuni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Nunito Black"/>
              <a:buNone/>
              <a:defRPr sz="3500">
                <a:latin typeface="Nunito Black"/>
                <a:ea typeface="Nunito Black"/>
                <a:cs typeface="Nunito Black"/>
                <a:sym typeface="Nuni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Nunito Black"/>
              <a:buNone/>
              <a:defRPr sz="3500">
                <a:latin typeface="Nunito Black"/>
                <a:ea typeface="Nunito Black"/>
                <a:cs typeface="Nunito Black"/>
                <a:sym typeface="Nuni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Nunito Black"/>
              <a:buNone/>
              <a:defRPr sz="3500">
                <a:latin typeface="Nunito Black"/>
                <a:ea typeface="Nunito Black"/>
                <a:cs typeface="Nunito Black"/>
                <a:sym typeface="Nuni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Nunito Black"/>
              <a:buNone/>
              <a:defRPr sz="3500">
                <a:latin typeface="Nunito Black"/>
                <a:ea typeface="Nunito Black"/>
                <a:cs typeface="Nunito Black"/>
                <a:sym typeface="Nuni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Nunito Black"/>
              <a:buNone/>
              <a:defRPr sz="3500">
                <a:latin typeface="Nunito Black"/>
                <a:ea typeface="Nunito Black"/>
                <a:cs typeface="Nunito Black"/>
                <a:sym typeface="Nuni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Nunito Black"/>
              <a:buNone/>
              <a:defRPr sz="3500">
                <a:latin typeface="Nunito Black"/>
                <a:ea typeface="Nunito Black"/>
                <a:cs typeface="Nunito Black"/>
                <a:sym typeface="Nuni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Nunito Black"/>
              <a:buNone/>
              <a:defRPr sz="3500">
                <a:latin typeface="Nunito Black"/>
                <a:ea typeface="Nunito Black"/>
                <a:cs typeface="Nunito Black"/>
                <a:sym typeface="Nunito Black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4">
  <p:cSld name="TITLE_ONLY_4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oogle Shape;102;p11"/>
          <p:cNvGrpSpPr/>
          <p:nvPr/>
        </p:nvGrpSpPr>
        <p:grpSpPr>
          <a:xfrm>
            <a:off x="-2508487" y="2552754"/>
            <a:ext cx="7330378" cy="8049572"/>
            <a:chOff x="4077538" y="-3504571"/>
            <a:chExt cx="7330378" cy="8049572"/>
          </a:xfrm>
        </p:grpSpPr>
        <p:sp>
          <p:nvSpPr>
            <p:cNvPr id="103" name="Google Shape;103;p11"/>
            <p:cNvSpPr/>
            <p:nvPr/>
          </p:nvSpPr>
          <p:spPr>
            <a:xfrm rot="-3764188">
              <a:off x="4437082" y="-1985961"/>
              <a:ext cx="6222728" cy="4602592"/>
            </a:xfrm>
            <a:custGeom>
              <a:avLst/>
              <a:gdLst/>
              <a:ahLst/>
              <a:cxnLst/>
              <a:rect l="l" t="t" r="r" b="b"/>
              <a:pathLst>
                <a:path w="79264" h="58627" extrusionOk="0">
                  <a:moveTo>
                    <a:pt x="58379" y="1"/>
                  </a:moveTo>
                  <a:cubicBezTo>
                    <a:pt x="47061" y="1"/>
                    <a:pt x="31133" y="6559"/>
                    <a:pt x="26523" y="6559"/>
                  </a:cubicBezTo>
                  <a:cubicBezTo>
                    <a:pt x="26409" y="6559"/>
                    <a:pt x="26301" y="6555"/>
                    <a:pt x="26201" y="6546"/>
                  </a:cubicBezTo>
                  <a:cubicBezTo>
                    <a:pt x="21286" y="6060"/>
                    <a:pt x="16224" y="1389"/>
                    <a:pt x="11280" y="1389"/>
                  </a:cubicBezTo>
                  <a:cubicBezTo>
                    <a:pt x="10736" y="1389"/>
                    <a:pt x="10194" y="1445"/>
                    <a:pt x="9653" y="1570"/>
                  </a:cubicBezTo>
                  <a:cubicBezTo>
                    <a:pt x="0" y="3848"/>
                    <a:pt x="2398" y="15840"/>
                    <a:pt x="6715" y="21416"/>
                  </a:cubicBezTo>
                  <a:cubicBezTo>
                    <a:pt x="13730" y="30409"/>
                    <a:pt x="26141" y="32328"/>
                    <a:pt x="35135" y="38444"/>
                  </a:cubicBezTo>
                  <a:cubicBezTo>
                    <a:pt x="42809" y="43660"/>
                    <a:pt x="43409" y="57630"/>
                    <a:pt x="52702" y="58589"/>
                  </a:cubicBezTo>
                  <a:cubicBezTo>
                    <a:pt x="52969" y="58614"/>
                    <a:pt x="53243" y="58627"/>
                    <a:pt x="53524" y="58627"/>
                  </a:cubicBezTo>
                  <a:cubicBezTo>
                    <a:pt x="59911" y="58627"/>
                    <a:pt x="69481" y="52249"/>
                    <a:pt x="72008" y="47137"/>
                  </a:cubicBezTo>
                  <a:cubicBezTo>
                    <a:pt x="79263" y="32388"/>
                    <a:pt x="59897" y="32508"/>
                    <a:pt x="60197" y="21895"/>
                  </a:cubicBezTo>
                  <a:cubicBezTo>
                    <a:pt x="60317" y="14161"/>
                    <a:pt x="74886" y="14041"/>
                    <a:pt x="68951" y="4328"/>
                  </a:cubicBezTo>
                  <a:cubicBezTo>
                    <a:pt x="66980" y="1130"/>
                    <a:pt x="63077" y="1"/>
                    <a:pt x="583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11"/>
            <p:cNvSpPr/>
            <p:nvPr/>
          </p:nvSpPr>
          <p:spPr>
            <a:xfrm rot="-3600777">
              <a:off x="4748715" y="-1600924"/>
              <a:ext cx="6222282" cy="4602263"/>
            </a:xfrm>
            <a:custGeom>
              <a:avLst/>
              <a:gdLst/>
              <a:ahLst/>
              <a:cxnLst/>
              <a:rect l="l" t="t" r="r" b="b"/>
              <a:pathLst>
                <a:path w="79264" h="58627" extrusionOk="0">
                  <a:moveTo>
                    <a:pt x="58379" y="1"/>
                  </a:moveTo>
                  <a:cubicBezTo>
                    <a:pt x="47061" y="1"/>
                    <a:pt x="31133" y="6559"/>
                    <a:pt x="26523" y="6559"/>
                  </a:cubicBezTo>
                  <a:cubicBezTo>
                    <a:pt x="26409" y="6559"/>
                    <a:pt x="26301" y="6555"/>
                    <a:pt x="26201" y="6546"/>
                  </a:cubicBezTo>
                  <a:cubicBezTo>
                    <a:pt x="21286" y="6060"/>
                    <a:pt x="16224" y="1389"/>
                    <a:pt x="11280" y="1389"/>
                  </a:cubicBezTo>
                  <a:cubicBezTo>
                    <a:pt x="10736" y="1389"/>
                    <a:pt x="10194" y="1445"/>
                    <a:pt x="9653" y="1570"/>
                  </a:cubicBezTo>
                  <a:cubicBezTo>
                    <a:pt x="0" y="3848"/>
                    <a:pt x="2398" y="15840"/>
                    <a:pt x="6715" y="21416"/>
                  </a:cubicBezTo>
                  <a:cubicBezTo>
                    <a:pt x="13730" y="30409"/>
                    <a:pt x="26141" y="32328"/>
                    <a:pt x="35135" y="38444"/>
                  </a:cubicBezTo>
                  <a:cubicBezTo>
                    <a:pt x="42809" y="43660"/>
                    <a:pt x="43409" y="57630"/>
                    <a:pt x="52702" y="58589"/>
                  </a:cubicBezTo>
                  <a:cubicBezTo>
                    <a:pt x="52969" y="58614"/>
                    <a:pt x="53243" y="58627"/>
                    <a:pt x="53524" y="58627"/>
                  </a:cubicBezTo>
                  <a:cubicBezTo>
                    <a:pt x="59911" y="58627"/>
                    <a:pt x="69481" y="52249"/>
                    <a:pt x="72008" y="47137"/>
                  </a:cubicBezTo>
                  <a:cubicBezTo>
                    <a:pt x="79263" y="32388"/>
                    <a:pt x="59897" y="32508"/>
                    <a:pt x="60197" y="21895"/>
                  </a:cubicBezTo>
                  <a:cubicBezTo>
                    <a:pt x="60317" y="14161"/>
                    <a:pt x="74886" y="14041"/>
                    <a:pt x="68951" y="4328"/>
                  </a:cubicBezTo>
                  <a:cubicBezTo>
                    <a:pt x="66980" y="1130"/>
                    <a:pt x="63077" y="1"/>
                    <a:pt x="58379" y="1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" name="Google Shape;105;p11"/>
          <p:cNvGrpSpPr/>
          <p:nvPr/>
        </p:nvGrpSpPr>
        <p:grpSpPr>
          <a:xfrm>
            <a:off x="4566944" y="-3808363"/>
            <a:ext cx="7713011" cy="7187490"/>
            <a:chOff x="4487269" y="-3587138"/>
            <a:chExt cx="7713011" cy="7187490"/>
          </a:xfrm>
        </p:grpSpPr>
        <p:sp>
          <p:nvSpPr>
            <p:cNvPr id="106" name="Google Shape;106;p11"/>
            <p:cNvSpPr/>
            <p:nvPr/>
          </p:nvSpPr>
          <p:spPr>
            <a:xfrm rot="-1133100">
              <a:off x="5400208" y="-1885403"/>
              <a:ext cx="6222697" cy="4602569"/>
            </a:xfrm>
            <a:custGeom>
              <a:avLst/>
              <a:gdLst/>
              <a:ahLst/>
              <a:cxnLst/>
              <a:rect l="l" t="t" r="r" b="b"/>
              <a:pathLst>
                <a:path w="79264" h="58627" extrusionOk="0">
                  <a:moveTo>
                    <a:pt x="58379" y="1"/>
                  </a:moveTo>
                  <a:cubicBezTo>
                    <a:pt x="47061" y="1"/>
                    <a:pt x="31133" y="6559"/>
                    <a:pt x="26523" y="6559"/>
                  </a:cubicBezTo>
                  <a:cubicBezTo>
                    <a:pt x="26409" y="6559"/>
                    <a:pt x="26301" y="6555"/>
                    <a:pt x="26201" y="6546"/>
                  </a:cubicBezTo>
                  <a:cubicBezTo>
                    <a:pt x="21286" y="6060"/>
                    <a:pt x="16224" y="1389"/>
                    <a:pt x="11280" y="1389"/>
                  </a:cubicBezTo>
                  <a:cubicBezTo>
                    <a:pt x="10736" y="1389"/>
                    <a:pt x="10194" y="1445"/>
                    <a:pt x="9653" y="1570"/>
                  </a:cubicBezTo>
                  <a:cubicBezTo>
                    <a:pt x="0" y="3848"/>
                    <a:pt x="2398" y="15840"/>
                    <a:pt x="6715" y="21416"/>
                  </a:cubicBezTo>
                  <a:cubicBezTo>
                    <a:pt x="13730" y="30409"/>
                    <a:pt x="26141" y="32328"/>
                    <a:pt x="35135" y="38444"/>
                  </a:cubicBezTo>
                  <a:cubicBezTo>
                    <a:pt x="42809" y="43660"/>
                    <a:pt x="43409" y="57630"/>
                    <a:pt x="52702" y="58589"/>
                  </a:cubicBezTo>
                  <a:cubicBezTo>
                    <a:pt x="52969" y="58614"/>
                    <a:pt x="53243" y="58627"/>
                    <a:pt x="53524" y="58627"/>
                  </a:cubicBezTo>
                  <a:cubicBezTo>
                    <a:pt x="59911" y="58627"/>
                    <a:pt x="69481" y="52249"/>
                    <a:pt x="72008" y="47137"/>
                  </a:cubicBezTo>
                  <a:cubicBezTo>
                    <a:pt x="79263" y="32388"/>
                    <a:pt x="59897" y="32508"/>
                    <a:pt x="60197" y="21895"/>
                  </a:cubicBezTo>
                  <a:cubicBezTo>
                    <a:pt x="60317" y="14161"/>
                    <a:pt x="74886" y="14041"/>
                    <a:pt x="68951" y="4328"/>
                  </a:cubicBezTo>
                  <a:cubicBezTo>
                    <a:pt x="66980" y="1130"/>
                    <a:pt x="63077" y="1"/>
                    <a:pt x="583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11"/>
            <p:cNvSpPr/>
            <p:nvPr/>
          </p:nvSpPr>
          <p:spPr>
            <a:xfrm rot="-1904390">
              <a:off x="5232545" y="-2294589"/>
              <a:ext cx="6222459" cy="4602393"/>
            </a:xfrm>
            <a:custGeom>
              <a:avLst/>
              <a:gdLst/>
              <a:ahLst/>
              <a:cxnLst/>
              <a:rect l="l" t="t" r="r" b="b"/>
              <a:pathLst>
                <a:path w="79264" h="58627" extrusionOk="0">
                  <a:moveTo>
                    <a:pt x="58379" y="1"/>
                  </a:moveTo>
                  <a:cubicBezTo>
                    <a:pt x="47061" y="1"/>
                    <a:pt x="31133" y="6559"/>
                    <a:pt x="26523" y="6559"/>
                  </a:cubicBezTo>
                  <a:cubicBezTo>
                    <a:pt x="26409" y="6559"/>
                    <a:pt x="26301" y="6555"/>
                    <a:pt x="26201" y="6546"/>
                  </a:cubicBezTo>
                  <a:cubicBezTo>
                    <a:pt x="21286" y="6060"/>
                    <a:pt x="16224" y="1389"/>
                    <a:pt x="11280" y="1389"/>
                  </a:cubicBezTo>
                  <a:cubicBezTo>
                    <a:pt x="10736" y="1389"/>
                    <a:pt x="10194" y="1445"/>
                    <a:pt x="9653" y="1570"/>
                  </a:cubicBezTo>
                  <a:cubicBezTo>
                    <a:pt x="0" y="3848"/>
                    <a:pt x="2398" y="15840"/>
                    <a:pt x="6715" y="21416"/>
                  </a:cubicBezTo>
                  <a:cubicBezTo>
                    <a:pt x="13730" y="30409"/>
                    <a:pt x="26141" y="32328"/>
                    <a:pt x="35135" y="38444"/>
                  </a:cubicBezTo>
                  <a:cubicBezTo>
                    <a:pt x="42809" y="43660"/>
                    <a:pt x="43409" y="57630"/>
                    <a:pt x="52702" y="58589"/>
                  </a:cubicBezTo>
                  <a:cubicBezTo>
                    <a:pt x="52969" y="58614"/>
                    <a:pt x="53243" y="58627"/>
                    <a:pt x="53524" y="58627"/>
                  </a:cubicBezTo>
                  <a:cubicBezTo>
                    <a:pt x="59911" y="58627"/>
                    <a:pt x="69481" y="52249"/>
                    <a:pt x="72008" y="47137"/>
                  </a:cubicBezTo>
                  <a:cubicBezTo>
                    <a:pt x="79263" y="32388"/>
                    <a:pt x="59897" y="32508"/>
                    <a:pt x="60197" y="21895"/>
                  </a:cubicBezTo>
                  <a:cubicBezTo>
                    <a:pt x="60317" y="14161"/>
                    <a:pt x="74886" y="14041"/>
                    <a:pt x="68951" y="4328"/>
                  </a:cubicBezTo>
                  <a:cubicBezTo>
                    <a:pt x="66980" y="1130"/>
                    <a:pt x="63077" y="1"/>
                    <a:pt x="58379" y="1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8" name="Google Shape;108;p11"/>
          <p:cNvSpPr txBox="1">
            <a:spLocks noGrp="1"/>
          </p:cNvSpPr>
          <p:nvPr>
            <p:ph type="ctrTitle"/>
          </p:nvPr>
        </p:nvSpPr>
        <p:spPr>
          <a:xfrm>
            <a:off x="4358304" y="1623654"/>
            <a:ext cx="720000" cy="3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unito Black"/>
              <a:buNone/>
              <a:defRPr sz="2000">
                <a:solidFill>
                  <a:schemeClr val="lt1"/>
                </a:solidFill>
                <a:latin typeface="Nunito Black"/>
                <a:ea typeface="Nunito Black"/>
                <a:cs typeface="Nunito Black"/>
                <a:sym typeface="Nuni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unito Black"/>
              <a:buNone/>
              <a:defRPr sz="2000">
                <a:solidFill>
                  <a:schemeClr val="lt1"/>
                </a:solidFill>
                <a:latin typeface="Nunito Black"/>
                <a:ea typeface="Nunito Black"/>
                <a:cs typeface="Nunito Black"/>
                <a:sym typeface="Nuni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unito Black"/>
              <a:buNone/>
              <a:defRPr sz="2000">
                <a:solidFill>
                  <a:schemeClr val="lt1"/>
                </a:solidFill>
                <a:latin typeface="Nunito Black"/>
                <a:ea typeface="Nunito Black"/>
                <a:cs typeface="Nunito Black"/>
                <a:sym typeface="Nuni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unito Black"/>
              <a:buNone/>
              <a:defRPr sz="2000">
                <a:solidFill>
                  <a:schemeClr val="lt1"/>
                </a:solidFill>
                <a:latin typeface="Nunito Black"/>
                <a:ea typeface="Nunito Black"/>
                <a:cs typeface="Nunito Black"/>
                <a:sym typeface="Nuni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unito Black"/>
              <a:buNone/>
              <a:defRPr sz="2000">
                <a:solidFill>
                  <a:schemeClr val="lt1"/>
                </a:solidFill>
                <a:latin typeface="Nunito Black"/>
                <a:ea typeface="Nunito Black"/>
                <a:cs typeface="Nunito Black"/>
                <a:sym typeface="Nuni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unito Black"/>
              <a:buNone/>
              <a:defRPr sz="2000">
                <a:solidFill>
                  <a:schemeClr val="lt1"/>
                </a:solidFill>
                <a:latin typeface="Nunito Black"/>
                <a:ea typeface="Nunito Black"/>
                <a:cs typeface="Nunito Black"/>
                <a:sym typeface="Nuni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unito Black"/>
              <a:buNone/>
              <a:defRPr sz="2000">
                <a:solidFill>
                  <a:schemeClr val="lt1"/>
                </a:solidFill>
                <a:latin typeface="Nunito Black"/>
                <a:ea typeface="Nunito Black"/>
                <a:cs typeface="Nunito Black"/>
                <a:sym typeface="Nuni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unito Black"/>
              <a:buNone/>
              <a:defRPr sz="2000">
                <a:solidFill>
                  <a:schemeClr val="lt1"/>
                </a:solidFill>
                <a:latin typeface="Nunito Black"/>
                <a:ea typeface="Nunito Black"/>
                <a:cs typeface="Nunito Black"/>
                <a:sym typeface="Nuni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unito Black"/>
              <a:buNone/>
              <a:defRPr sz="2000">
                <a:solidFill>
                  <a:schemeClr val="lt1"/>
                </a:solidFill>
                <a:latin typeface="Nunito Black"/>
                <a:ea typeface="Nunito Black"/>
                <a:cs typeface="Nunito Black"/>
                <a:sym typeface="Nunito Black"/>
              </a:defRPr>
            </a:lvl9pPr>
          </a:lstStyle>
          <a:p>
            <a:endParaRPr/>
          </a:p>
        </p:txBody>
      </p:sp>
      <p:sp>
        <p:nvSpPr>
          <p:cNvPr id="109" name="Google Shape;109;p11"/>
          <p:cNvSpPr txBox="1">
            <a:spLocks noGrp="1"/>
          </p:cNvSpPr>
          <p:nvPr>
            <p:ph type="ctrTitle" idx="2"/>
          </p:nvPr>
        </p:nvSpPr>
        <p:spPr>
          <a:xfrm>
            <a:off x="4358304" y="2693502"/>
            <a:ext cx="720000" cy="3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unito Black"/>
              <a:buNone/>
              <a:defRPr sz="2000">
                <a:solidFill>
                  <a:schemeClr val="lt1"/>
                </a:solidFill>
                <a:latin typeface="Nunito Black"/>
                <a:ea typeface="Nunito Black"/>
                <a:cs typeface="Nunito Black"/>
                <a:sym typeface="Nuni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unito Black"/>
              <a:buNone/>
              <a:defRPr sz="2000">
                <a:solidFill>
                  <a:schemeClr val="lt1"/>
                </a:solidFill>
                <a:latin typeface="Nunito Black"/>
                <a:ea typeface="Nunito Black"/>
                <a:cs typeface="Nunito Black"/>
                <a:sym typeface="Nuni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unito Black"/>
              <a:buNone/>
              <a:defRPr sz="2000">
                <a:solidFill>
                  <a:schemeClr val="lt1"/>
                </a:solidFill>
                <a:latin typeface="Nunito Black"/>
                <a:ea typeface="Nunito Black"/>
                <a:cs typeface="Nunito Black"/>
                <a:sym typeface="Nuni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unito Black"/>
              <a:buNone/>
              <a:defRPr sz="2000">
                <a:solidFill>
                  <a:schemeClr val="lt1"/>
                </a:solidFill>
                <a:latin typeface="Nunito Black"/>
                <a:ea typeface="Nunito Black"/>
                <a:cs typeface="Nunito Black"/>
                <a:sym typeface="Nuni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unito Black"/>
              <a:buNone/>
              <a:defRPr sz="2000">
                <a:solidFill>
                  <a:schemeClr val="lt1"/>
                </a:solidFill>
                <a:latin typeface="Nunito Black"/>
                <a:ea typeface="Nunito Black"/>
                <a:cs typeface="Nunito Black"/>
                <a:sym typeface="Nuni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unito Black"/>
              <a:buNone/>
              <a:defRPr sz="2000">
                <a:solidFill>
                  <a:schemeClr val="lt1"/>
                </a:solidFill>
                <a:latin typeface="Nunito Black"/>
                <a:ea typeface="Nunito Black"/>
                <a:cs typeface="Nunito Black"/>
                <a:sym typeface="Nuni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unito Black"/>
              <a:buNone/>
              <a:defRPr sz="2000">
                <a:solidFill>
                  <a:schemeClr val="lt1"/>
                </a:solidFill>
                <a:latin typeface="Nunito Black"/>
                <a:ea typeface="Nunito Black"/>
                <a:cs typeface="Nunito Black"/>
                <a:sym typeface="Nuni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unito Black"/>
              <a:buNone/>
              <a:defRPr sz="2000">
                <a:solidFill>
                  <a:schemeClr val="lt1"/>
                </a:solidFill>
                <a:latin typeface="Nunito Black"/>
                <a:ea typeface="Nunito Black"/>
                <a:cs typeface="Nunito Black"/>
                <a:sym typeface="Nuni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unito Black"/>
              <a:buNone/>
              <a:defRPr sz="2000">
                <a:solidFill>
                  <a:schemeClr val="lt1"/>
                </a:solidFill>
                <a:latin typeface="Nunito Black"/>
                <a:ea typeface="Nunito Black"/>
                <a:cs typeface="Nunito Black"/>
                <a:sym typeface="Nunito Black"/>
              </a:defRPr>
            </a:lvl9pPr>
          </a:lstStyle>
          <a:p>
            <a:endParaRPr/>
          </a:p>
        </p:txBody>
      </p:sp>
      <p:sp>
        <p:nvSpPr>
          <p:cNvPr id="110" name="Google Shape;110;p11"/>
          <p:cNvSpPr txBox="1">
            <a:spLocks noGrp="1"/>
          </p:cNvSpPr>
          <p:nvPr>
            <p:ph type="ctrTitle" idx="3"/>
          </p:nvPr>
        </p:nvSpPr>
        <p:spPr>
          <a:xfrm>
            <a:off x="4358304" y="3772494"/>
            <a:ext cx="720000" cy="3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unito Black"/>
              <a:buNone/>
              <a:defRPr sz="2000">
                <a:solidFill>
                  <a:schemeClr val="lt1"/>
                </a:solidFill>
                <a:latin typeface="Nunito Black"/>
                <a:ea typeface="Nunito Black"/>
                <a:cs typeface="Nunito Black"/>
                <a:sym typeface="Nuni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unito Black"/>
              <a:buNone/>
              <a:defRPr sz="2000">
                <a:solidFill>
                  <a:schemeClr val="lt1"/>
                </a:solidFill>
                <a:latin typeface="Nunito Black"/>
                <a:ea typeface="Nunito Black"/>
                <a:cs typeface="Nunito Black"/>
                <a:sym typeface="Nuni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unito Black"/>
              <a:buNone/>
              <a:defRPr sz="2000">
                <a:solidFill>
                  <a:schemeClr val="lt1"/>
                </a:solidFill>
                <a:latin typeface="Nunito Black"/>
                <a:ea typeface="Nunito Black"/>
                <a:cs typeface="Nunito Black"/>
                <a:sym typeface="Nuni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unito Black"/>
              <a:buNone/>
              <a:defRPr sz="2000">
                <a:solidFill>
                  <a:schemeClr val="lt1"/>
                </a:solidFill>
                <a:latin typeface="Nunito Black"/>
                <a:ea typeface="Nunito Black"/>
                <a:cs typeface="Nunito Black"/>
                <a:sym typeface="Nuni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unito Black"/>
              <a:buNone/>
              <a:defRPr sz="2000">
                <a:solidFill>
                  <a:schemeClr val="lt1"/>
                </a:solidFill>
                <a:latin typeface="Nunito Black"/>
                <a:ea typeface="Nunito Black"/>
                <a:cs typeface="Nunito Black"/>
                <a:sym typeface="Nuni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unito Black"/>
              <a:buNone/>
              <a:defRPr sz="2000">
                <a:solidFill>
                  <a:schemeClr val="lt1"/>
                </a:solidFill>
                <a:latin typeface="Nunito Black"/>
                <a:ea typeface="Nunito Black"/>
                <a:cs typeface="Nunito Black"/>
                <a:sym typeface="Nuni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unito Black"/>
              <a:buNone/>
              <a:defRPr sz="2000">
                <a:solidFill>
                  <a:schemeClr val="lt1"/>
                </a:solidFill>
                <a:latin typeface="Nunito Black"/>
                <a:ea typeface="Nunito Black"/>
                <a:cs typeface="Nunito Black"/>
                <a:sym typeface="Nuni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unito Black"/>
              <a:buNone/>
              <a:defRPr sz="2000">
                <a:solidFill>
                  <a:schemeClr val="lt1"/>
                </a:solidFill>
                <a:latin typeface="Nunito Black"/>
                <a:ea typeface="Nunito Black"/>
                <a:cs typeface="Nunito Black"/>
                <a:sym typeface="Nuni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unito Black"/>
              <a:buNone/>
              <a:defRPr sz="2000">
                <a:solidFill>
                  <a:schemeClr val="lt1"/>
                </a:solidFill>
                <a:latin typeface="Nunito Black"/>
                <a:ea typeface="Nunito Black"/>
                <a:cs typeface="Nunito Black"/>
                <a:sym typeface="Nunito Black"/>
              </a:defRPr>
            </a:lvl9pPr>
          </a:lstStyle>
          <a:p>
            <a:endParaRPr/>
          </a:p>
        </p:txBody>
      </p:sp>
      <p:sp>
        <p:nvSpPr>
          <p:cNvPr id="111" name="Google Shape;111;p11"/>
          <p:cNvSpPr txBox="1">
            <a:spLocks noGrp="1"/>
          </p:cNvSpPr>
          <p:nvPr>
            <p:ph type="subTitle" idx="1"/>
          </p:nvPr>
        </p:nvSpPr>
        <p:spPr>
          <a:xfrm>
            <a:off x="5067648" y="1101330"/>
            <a:ext cx="2520000" cy="79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3FC"/>
              </a:buClr>
              <a:buSzPts val="1600"/>
              <a:buFont typeface="Nunito"/>
              <a:buNone/>
              <a:defRPr sz="1600">
                <a:solidFill>
                  <a:srgbClr val="0093FC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12" name="Google Shape;112;p11"/>
          <p:cNvSpPr txBox="1">
            <a:spLocks noGrp="1"/>
          </p:cNvSpPr>
          <p:nvPr>
            <p:ph type="subTitle" idx="4"/>
          </p:nvPr>
        </p:nvSpPr>
        <p:spPr>
          <a:xfrm>
            <a:off x="5067648" y="3250170"/>
            <a:ext cx="2520000" cy="79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3FC"/>
              </a:buClr>
              <a:buSzPts val="1600"/>
              <a:buFont typeface="Nunito"/>
              <a:buNone/>
              <a:defRPr sz="16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13" name="Google Shape;113;p11"/>
          <p:cNvSpPr txBox="1">
            <a:spLocks noGrp="1"/>
          </p:cNvSpPr>
          <p:nvPr>
            <p:ph type="subTitle" idx="5"/>
          </p:nvPr>
        </p:nvSpPr>
        <p:spPr>
          <a:xfrm>
            <a:off x="5067648" y="2171178"/>
            <a:ext cx="2520000" cy="79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3FC"/>
              </a:buClr>
              <a:buSzPts val="1600"/>
              <a:buFont typeface="Nunito"/>
              <a:buNone/>
              <a:defRPr sz="1600">
                <a:solidFill>
                  <a:srgbClr val="0093FC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14" name="Google Shape;114;p11"/>
          <p:cNvSpPr txBox="1">
            <a:spLocks noGrp="1"/>
          </p:cNvSpPr>
          <p:nvPr>
            <p:ph type="title" idx="6"/>
          </p:nvPr>
        </p:nvSpPr>
        <p:spPr>
          <a:xfrm>
            <a:off x="720000" y="2285400"/>
            <a:ext cx="2449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rgbClr val="00477D"/>
                </a:solidFill>
                <a:latin typeface="Nunito Black"/>
                <a:ea typeface="Nunito Black"/>
                <a:cs typeface="Nunito Black"/>
                <a:sym typeface="Nuni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rgbClr val="002D4F"/>
                </a:solidFill>
                <a:latin typeface="Nunito Black"/>
                <a:ea typeface="Nunito Black"/>
                <a:cs typeface="Nunito Black"/>
                <a:sym typeface="Nuni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rgbClr val="002D4F"/>
                </a:solidFill>
                <a:latin typeface="Nunito Black"/>
                <a:ea typeface="Nunito Black"/>
                <a:cs typeface="Nunito Black"/>
                <a:sym typeface="Nuni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rgbClr val="002D4F"/>
                </a:solidFill>
                <a:latin typeface="Nunito Black"/>
                <a:ea typeface="Nunito Black"/>
                <a:cs typeface="Nunito Black"/>
                <a:sym typeface="Nuni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rgbClr val="002D4F"/>
                </a:solidFill>
                <a:latin typeface="Nunito Black"/>
                <a:ea typeface="Nunito Black"/>
                <a:cs typeface="Nunito Black"/>
                <a:sym typeface="Nuni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rgbClr val="002D4F"/>
                </a:solidFill>
                <a:latin typeface="Nunito Black"/>
                <a:ea typeface="Nunito Black"/>
                <a:cs typeface="Nunito Black"/>
                <a:sym typeface="Nuni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rgbClr val="002D4F"/>
                </a:solidFill>
                <a:latin typeface="Nunito Black"/>
                <a:ea typeface="Nunito Black"/>
                <a:cs typeface="Nunito Black"/>
                <a:sym typeface="Nuni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rgbClr val="002D4F"/>
                </a:solidFill>
                <a:latin typeface="Nunito Black"/>
                <a:ea typeface="Nunito Black"/>
                <a:cs typeface="Nunito Black"/>
                <a:sym typeface="Nuni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rgbClr val="002D4F"/>
                </a:solidFill>
                <a:latin typeface="Nunito Black"/>
                <a:ea typeface="Nunito Black"/>
                <a:cs typeface="Nunito Black"/>
                <a:sym typeface="Nunito Black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7"/>
          <p:cNvSpPr/>
          <p:nvPr/>
        </p:nvSpPr>
        <p:spPr>
          <a:xfrm rot="-1528643">
            <a:off x="-4218007" y="-1198206"/>
            <a:ext cx="8639864" cy="7426012"/>
          </a:xfrm>
          <a:custGeom>
            <a:avLst/>
            <a:gdLst/>
            <a:ahLst/>
            <a:cxnLst/>
            <a:rect l="l" t="t" r="r" b="b"/>
            <a:pathLst>
              <a:path w="158756" h="136432" extrusionOk="0">
                <a:moveTo>
                  <a:pt x="94128" y="0"/>
                </a:moveTo>
                <a:cubicBezTo>
                  <a:pt x="89863" y="0"/>
                  <a:pt x="85754" y="469"/>
                  <a:pt x="82099" y="1371"/>
                </a:cubicBezTo>
                <a:cubicBezTo>
                  <a:pt x="61878" y="6356"/>
                  <a:pt x="55779" y="30626"/>
                  <a:pt x="33457" y="31867"/>
                </a:cubicBezTo>
                <a:cubicBezTo>
                  <a:pt x="13110" y="32955"/>
                  <a:pt x="0" y="47507"/>
                  <a:pt x="11642" y="69094"/>
                </a:cubicBezTo>
                <a:cubicBezTo>
                  <a:pt x="24473" y="92807"/>
                  <a:pt x="3265" y="108245"/>
                  <a:pt x="17817" y="129352"/>
                </a:cubicBezTo>
                <a:cubicBezTo>
                  <a:pt x="21157" y="134197"/>
                  <a:pt x="28379" y="136431"/>
                  <a:pt x="37163" y="136431"/>
                </a:cubicBezTo>
                <a:cubicBezTo>
                  <a:pt x="53337" y="136431"/>
                  <a:pt x="74809" y="128857"/>
                  <a:pt x="87110" y="116065"/>
                </a:cubicBezTo>
                <a:cubicBezTo>
                  <a:pt x="90511" y="112524"/>
                  <a:pt x="94864" y="111582"/>
                  <a:pt x="99712" y="111582"/>
                </a:cubicBezTo>
                <a:cubicBezTo>
                  <a:pt x="105219" y="111582"/>
                  <a:pt x="111366" y="112798"/>
                  <a:pt x="117483" y="112798"/>
                </a:cubicBezTo>
                <a:cubicBezTo>
                  <a:pt x="122528" y="112798"/>
                  <a:pt x="127553" y="111971"/>
                  <a:pt x="132183" y="108954"/>
                </a:cubicBezTo>
                <a:cubicBezTo>
                  <a:pt x="143090" y="101842"/>
                  <a:pt x="132942" y="88429"/>
                  <a:pt x="136384" y="80862"/>
                </a:cubicBezTo>
                <a:cubicBezTo>
                  <a:pt x="139573" y="73877"/>
                  <a:pt x="152303" y="70360"/>
                  <a:pt x="154428" y="63400"/>
                </a:cubicBezTo>
                <a:cubicBezTo>
                  <a:pt x="158756" y="49152"/>
                  <a:pt x="136207" y="46089"/>
                  <a:pt x="134106" y="26679"/>
                </a:cubicBezTo>
                <a:cubicBezTo>
                  <a:pt x="132109" y="8029"/>
                  <a:pt x="111777" y="0"/>
                  <a:pt x="94128" y="0"/>
                </a:cubicBezTo>
                <a:close/>
              </a:path>
            </a:pathLst>
          </a:custGeom>
          <a:solidFill>
            <a:srgbClr val="0093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17"/>
          <p:cNvSpPr/>
          <p:nvPr/>
        </p:nvSpPr>
        <p:spPr>
          <a:xfrm rot="-918285">
            <a:off x="-4389982" y="-945816"/>
            <a:ext cx="8639909" cy="7426057"/>
          </a:xfrm>
          <a:custGeom>
            <a:avLst/>
            <a:gdLst/>
            <a:ahLst/>
            <a:cxnLst/>
            <a:rect l="l" t="t" r="r" b="b"/>
            <a:pathLst>
              <a:path w="158756" h="136432" extrusionOk="0">
                <a:moveTo>
                  <a:pt x="94128" y="0"/>
                </a:moveTo>
                <a:cubicBezTo>
                  <a:pt x="89863" y="0"/>
                  <a:pt x="85754" y="469"/>
                  <a:pt x="82099" y="1371"/>
                </a:cubicBezTo>
                <a:cubicBezTo>
                  <a:pt x="61878" y="6356"/>
                  <a:pt x="55779" y="30626"/>
                  <a:pt x="33457" y="31867"/>
                </a:cubicBezTo>
                <a:cubicBezTo>
                  <a:pt x="13110" y="32955"/>
                  <a:pt x="0" y="47507"/>
                  <a:pt x="11642" y="69094"/>
                </a:cubicBezTo>
                <a:cubicBezTo>
                  <a:pt x="24473" y="92807"/>
                  <a:pt x="3265" y="108245"/>
                  <a:pt x="17817" y="129352"/>
                </a:cubicBezTo>
                <a:cubicBezTo>
                  <a:pt x="21157" y="134197"/>
                  <a:pt x="28379" y="136431"/>
                  <a:pt x="37163" y="136431"/>
                </a:cubicBezTo>
                <a:cubicBezTo>
                  <a:pt x="53337" y="136431"/>
                  <a:pt x="74809" y="128857"/>
                  <a:pt x="87110" y="116065"/>
                </a:cubicBezTo>
                <a:cubicBezTo>
                  <a:pt x="90511" y="112524"/>
                  <a:pt x="94864" y="111582"/>
                  <a:pt x="99712" y="111582"/>
                </a:cubicBezTo>
                <a:cubicBezTo>
                  <a:pt x="105219" y="111582"/>
                  <a:pt x="111366" y="112798"/>
                  <a:pt x="117483" y="112798"/>
                </a:cubicBezTo>
                <a:cubicBezTo>
                  <a:pt x="122528" y="112798"/>
                  <a:pt x="127553" y="111971"/>
                  <a:pt x="132183" y="108954"/>
                </a:cubicBezTo>
                <a:cubicBezTo>
                  <a:pt x="143090" y="101842"/>
                  <a:pt x="132942" y="88429"/>
                  <a:pt x="136384" y="80862"/>
                </a:cubicBezTo>
                <a:cubicBezTo>
                  <a:pt x="139573" y="73877"/>
                  <a:pt x="152303" y="70360"/>
                  <a:pt x="154428" y="63400"/>
                </a:cubicBezTo>
                <a:cubicBezTo>
                  <a:pt x="158756" y="49152"/>
                  <a:pt x="136207" y="46089"/>
                  <a:pt x="134106" y="26679"/>
                </a:cubicBezTo>
                <a:cubicBezTo>
                  <a:pt x="132109" y="8029"/>
                  <a:pt x="111777" y="0"/>
                  <a:pt x="94128" y="0"/>
                </a:cubicBezTo>
                <a:close/>
              </a:path>
            </a:pathLst>
          </a:custGeom>
          <a:noFill/>
          <a:ln w="28575" cap="flat" cmpd="sng">
            <a:solidFill>
              <a:srgbClr val="0047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17"/>
          <p:cNvSpPr txBox="1">
            <a:spLocks noGrp="1"/>
          </p:cNvSpPr>
          <p:nvPr>
            <p:ph type="subTitle" idx="1"/>
          </p:nvPr>
        </p:nvSpPr>
        <p:spPr>
          <a:xfrm>
            <a:off x="4467800" y="2620350"/>
            <a:ext cx="3675300" cy="231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3FC"/>
              </a:buClr>
              <a:buSzPts val="1600"/>
              <a:buFont typeface="Nunito"/>
              <a:buNone/>
              <a:defRPr sz="1600">
                <a:solidFill>
                  <a:srgbClr val="0093FC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48" name="Google Shape;148;p17"/>
          <p:cNvSpPr txBox="1">
            <a:spLocks noGrp="1"/>
          </p:cNvSpPr>
          <p:nvPr>
            <p:ph type="title"/>
          </p:nvPr>
        </p:nvSpPr>
        <p:spPr>
          <a:xfrm>
            <a:off x="4572000" y="1816050"/>
            <a:ext cx="3852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477D"/>
              </a:buClr>
              <a:buSzPts val="3500"/>
              <a:buFont typeface="Nunito Black"/>
              <a:buNone/>
              <a:defRPr sz="3500">
                <a:solidFill>
                  <a:srgbClr val="00477D"/>
                </a:solidFill>
                <a:latin typeface="Nunito Black"/>
                <a:ea typeface="Nunito Black"/>
                <a:cs typeface="Nunito Black"/>
                <a:sym typeface="Nunito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477D"/>
              </a:buClr>
              <a:buSzPts val="2400"/>
              <a:buNone/>
              <a:defRPr sz="2400">
                <a:solidFill>
                  <a:srgbClr val="00477D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477D"/>
              </a:buClr>
              <a:buSzPts val="2400"/>
              <a:buNone/>
              <a:defRPr sz="2400">
                <a:solidFill>
                  <a:srgbClr val="00477D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477D"/>
              </a:buClr>
              <a:buSzPts val="2400"/>
              <a:buNone/>
              <a:defRPr sz="2400">
                <a:solidFill>
                  <a:srgbClr val="00477D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477D"/>
              </a:buClr>
              <a:buSzPts val="2400"/>
              <a:buNone/>
              <a:defRPr sz="2400">
                <a:solidFill>
                  <a:srgbClr val="00477D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477D"/>
              </a:buClr>
              <a:buSzPts val="2400"/>
              <a:buNone/>
              <a:defRPr sz="2400">
                <a:solidFill>
                  <a:srgbClr val="00477D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477D"/>
              </a:buClr>
              <a:buSzPts val="2400"/>
              <a:buNone/>
              <a:defRPr sz="2400">
                <a:solidFill>
                  <a:srgbClr val="00477D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477D"/>
              </a:buClr>
              <a:buSzPts val="2400"/>
              <a:buNone/>
              <a:defRPr sz="2400">
                <a:solidFill>
                  <a:srgbClr val="00477D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477D"/>
              </a:buClr>
              <a:buSzPts val="2400"/>
              <a:buNone/>
              <a:defRPr sz="2400">
                <a:solidFill>
                  <a:srgbClr val="00477D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dk1"/>
        </a:solidFill>
        <a:effectLst/>
      </p:bgPr>
    </p:bg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" name="Google Shape;178;p22"/>
          <p:cNvGrpSpPr/>
          <p:nvPr/>
        </p:nvGrpSpPr>
        <p:grpSpPr>
          <a:xfrm rot="9505138">
            <a:off x="-3652252" y="-6271240"/>
            <a:ext cx="10508546" cy="13395554"/>
            <a:chOff x="-1879709" y="81860"/>
            <a:chExt cx="6063088" cy="9165820"/>
          </a:xfrm>
        </p:grpSpPr>
        <p:sp>
          <p:nvSpPr>
            <p:cNvPr id="179" name="Google Shape;179;p22"/>
            <p:cNvSpPr/>
            <p:nvPr/>
          </p:nvSpPr>
          <p:spPr>
            <a:xfrm rot="-6323906">
              <a:off x="-3215588" y="2816855"/>
              <a:ext cx="8488880" cy="3695828"/>
            </a:xfrm>
            <a:custGeom>
              <a:avLst/>
              <a:gdLst/>
              <a:ahLst/>
              <a:cxnLst/>
              <a:rect l="l" t="t" r="r" b="b"/>
              <a:pathLst>
                <a:path w="172625" h="84119" extrusionOk="0">
                  <a:moveTo>
                    <a:pt x="37945" y="1"/>
                  </a:moveTo>
                  <a:cubicBezTo>
                    <a:pt x="35519" y="1"/>
                    <a:pt x="33090" y="288"/>
                    <a:pt x="30656" y="953"/>
                  </a:cubicBezTo>
                  <a:cubicBezTo>
                    <a:pt x="1" y="9326"/>
                    <a:pt x="7006" y="68668"/>
                    <a:pt x="30356" y="80877"/>
                  </a:cubicBezTo>
                  <a:cubicBezTo>
                    <a:pt x="34875" y="83241"/>
                    <a:pt x="39359" y="84118"/>
                    <a:pt x="43831" y="84118"/>
                  </a:cubicBezTo>
                  <a:cubicBezTo>
                    <a:pt x="55765" y="84118"/>
                    <a:pt x="67610" y="77872"/>
                    <a:pt x="79791" y="76974"/>
                  </a:cubicBezTo>
                  <a:cubicBezTo>
                    <a:pt x="81015" y="76882"/>
                    <a:pt x="82239" y="76840"/>
                    <a:pt x="83462" y="76840"/>
                  </a:cubicBezTo>
                  <a:cubicBezTo>
                    <a:pt x="97933" y="76840"/>
                    <a:pt x="112310" y="82786"/>
                    <a:pt x="126768" y="82786"/>
                  </a:cubicBezTo>
                  <a:cubicBezTo>
                    <a:pt x="130561" y="82786"/>
                    <a:pt x="134359" y="82377"/>
                    <a:pt x="138166" y="81344"/>
                  </a:cubicBezTo>
                  <a:cubicBezTo>
                    <a:pt x="162584" y="74773"/>
                    <a:pt x="172624" y="48754"/>
                    <a:pt x="167120" y="34744"/>
                  </a:cubicBezTo>
                  <a:cubicBezTo>
                    <a:pt x="159248" y="14730"/>
                    <a:pt x="142569" y="23903"/>
                    <a:pt x="133096" y="10193"/>
                  </a:cubicBezTo>
                  <a:cubicBezTo>
                    <a:pt x="129684" y="5256"/>
                    <a:pt x="125098" y="3576"/>
                    <a:pt x="119869" y="3576"/>
                  </a:cubicBezTo>
                  <a:cubicBezTo>
                    <a:pt x="108732" y="3576"/>
                    <a:pt x="94679" y="11199"/>
                    <a:pt x="82848" y="11199"/>
                  </a:cubicBezTo>
                  <a:cubicBezTo>
                    <a:pt x="82370" y="11199"/>
                    <a:pt x="81896" y="11186"/>
                    <a:pt x="81426" y="11160"/>
                  </a:cubicBezTo>
                  <a:cubicBezTo>
                    <a:pt x="67009" y="10388"/>
                    <a:pt x="52544" y="1"/>
                    <a:pt x="37945" y="1"/>
                  </a:cubicBezTo>
                  <a:close/>
                </a:path>
              </a:pathLst>
            </a:custGeom>
            <a:solidFill>
              <a:srgbClr val="FF52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22"/>
            <p:cNvSpPr/>
            <p:nvPr/>
          </p:nvSpPr>
          <p:spPr>
            <a:xfrm rot="5028599">
              <a:off x="-2623281" y="2290021"/>
              <a:ext cx="8072834" cy="4150026"/>
            </a:xfrm>
            <a:custGeom>
              <a:avLst/>
              <a:gdLst/>
              <a:ahLst/>
              <a:cxnLst/>
              <a:rect l="l" t="t" r="r" b="b"/>
              <a:pathLst>
                <a:path w="172625" h="84119" extrusionOk="0">
                  <a:moveTo>
                    <a:pt x="37945" y="1"/>
                  </a:moveTo>
                  <a:cubicBezTo>
                    <a:pt x="35519" y="1"/>
                    <a:pt x="33090" y="288"/>
                    <a:pt x="30656" y="953"/>
                  </a:cubicBezTo>
                  <a:cubicBezTo>
                    <a:pt x="1" y="9326"/>
                    <a:pt x="7006" y="68668"/>
                    <a:pt x="30356" y="80877"/>
                  </a:cubicBezTo>
                  <a:cubicBezTo>
                    <a:pt x="34875" y="83241"/>
                    <a:pt x="39359" y="84118"/>
                    <a:pt x="43831" y="84118"/>
                  </a:cubicBezTo>
                  <a:cubicBezTo>
                    <a:pt x="55765" y="84118"/>
                    <a:pt x="67610" y="77872"/>
                    <a:pt x="79791" y="76974"/>
                  </a:cubicBezTo>
                  <a:cubicBezTo>
                    <a:pt x="81015" y="76882"/>
                    <a:pt x="82239" y="76840"/>
                    <a:pt x="83462" y="76840"/>
                  </a:cubicBezTo>
                  <a:cubicBezTo>
                    <a:pt x="97933" y="76840"/>
                    <a:pt x="112310" y="82786"/>
                    <a:pt x="126768" y="82786"/>
                  </a:cubicBezTo>
                  <a:cubicBezTo>
                    <a:pt x="130561" y="82786"/>
                    <a:pt x="134359" y="82377"/>
                    <a:pt x="138166" y="81344"/>
                  </a:cubicBezTo>
                  <a:cubicBezTo>
                    <a:pt x="162584" y="74773"/>
                    <a:pt x="172624" y="48754"/>
                    <a:pt x="167120" y="34744"/>
                  </a:cubicBezTo>
                  <a:cubicBezTo>
                    <a:pt x="159248" y="14730"/>
                    <a:pt x="142569" y="23903"/>
                    <a:pt x="133096" y="10193"/>
                  </a:cubicBezTo>
                  <a:cubicBezTo>
                    <a:pt x="129684" y="5256"/>
                    <a:pt x="125098" y="3576"/>
                    <a:pt x="119869" y="3576"/>
                  </a:cubicBezTo>
                  <a:cubicBezTo>
                    <a:pt x="108732" y="3576"/>
                    <a:pt x="94679" y="11199"/>
                    <a:pt x="82848" y="11199"/>
                  </a:cubicBezTo>
                  <a:cubicBezTo>
                    <a:pt x="82370" y="11199"/>
                    <a:pt x="81896" y="11186"/>
                    <a:pt x="81426" y="11160"/>
                  </a:cubicBezTo>
                  <a:cubicBezTo>
                    <a:pt x="67009" y="10388"/>
                    <a:pt x="52544" y="1"/>
                    <a:pt x="3794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22"/>
            <p:cNvSpPr/>
            <p:nvPr/>
          </p:nvSpPr>
          <p:spPr>
            <a:xfrm rot="4896579">
              <a:off x="-2618381" y="2561443"/>
              <a:ext cx="8411416" cy="4007641"/>
            </a:xfrm>
            <a:custGeom>
              <a:avLst/>
              <a:gdLst/>
              <a:ahLst/>
              <a:cxnLst/>
              <a:rect l="l" t="t" r="r" b="b"/>
              <a:pathLst>
                <a:path w="172625" h="84119" extrusionOk="0">
                  <a:moveTo>
                    <a:pt x="37945" y="1"/>
                  </a:moveTo>
                  <a:cubicBezTo>
                    <a:pt x="35519" y="1"/>
                    <a:pt x="33090" y="288"/>
                    <a:pt x="30656" y="953"/>
                  </a:cubicBezTo>
                  <a:cubicBezTo>
                    <a:pt x="1" y="9326"/>
                    <a:pt x="7006" y="68668"/>
                    <a:pt x="30356" y="80877"/>
                  </a:cubicBezTo>
                  <a:cubicBezTo>
                    <a:pt x="34875" y="83241"/>
                    <a:pt x="39359" y="84118"/>
                    <a:pt x="43831" y="84118"/>
                  </a:cubicBezTo>
                  <a:cubicBezTo>
                    <a:pt x="55765" y="84118"/>
                    <a:pt x="67610" y="77872"/>
                    <a:pt x="79791" y="76974"/>
                  </a:cubicBezTo>
                  <a:cubicBezTo>
                    <a:pt x="81015" y="76882"/>
                    <a:pt x="82239" y="76840"/>
                    <a:pt x="83462" y="76840"/>
                  </a:cubicBezTo>
                  <a:cubicBezTo>
                    <a:pt x="97933" y="76840"/>
                    <a:pt x="112310" y="82786"/>
                    <a:pt x="126768" y="82786"/>
                  </a:cubicBezTo>
                  <a:cubicBezTo>
                    <a:pt x="130561" y="82786"/>
                    <a:pt x="134359" y="82377"/>
                    <a:pt x="138166" y="81344"/>
                  </a:cubicBezTo>
                  <a:cubicBezTo>
                    <a:pt x="162584" y="74773"/>
                    <a:pt x="172624" y="48754"/>
                    <a:pt x="167120" y="34744"/>
                  </a:cubicBezTo>
                  <a:cubicBezTo>
                    <a:pt x="159248" y="14730"/>
                    <a:pt x="142569" y="23903"/>
                    <a:pt x="133096" y="10193"/>
                  </a:cubicBezTo>
                  <a:cubicBezTo>
                    <a:pt x="129684" y="5256"/>
                    <a:pt x="125098" y="3576"/>
                    <a:pt x="119869" y="3576"/>
                  </a:cubicBezTo>
                  <a:cubicBezTo>
                    <a:pt x="108732" y="3576"/>
                    <a:pt x="94679" y="11199"/>
                    <a:pt x="82848" y="11199"/>
                  </a:cubicBezTo>
                  <a:cubicBezTo>
                    <a:pt x="82370" y="11199"/>
                    <a:pt x="81896" y="11186"/>
                    <a:pt x="81426" y="11160"/>
                  </a:cubicBezTo>
                  <a:cubicBezTo>
                    <a:pt x="67009" y="10388"/>
                    <a:pt x="52544" y="1"/>
                    <a:pt x="37945" y="1"/>
                  </a:cubicBezTo>
                  <a:close/>
                </a:path>
              </a:pathLst>
            </a:custGeom>
            <a:noFill/>
            <a:ln w="28575" cap="flat" cmpd="sng">
              <a:solidFill>
                <a:srgbClr val="00477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2" name="Google Shape;182;p22"/>
          <p:cNvSpPr txBox="1">
            <a:spLocks noGrp="1"/>
          </p:cNvSpPr>
          <p:nvPr>
            <p:ph type="title"/>
          </p:nvPr>
        </p:nvSpPr>
        <p:spPr>
          <a:xfrm>
            <a:off x="720000" y="1602000"/>
            <a:ext cx="4867200" cy="194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477D"/>
              </a:buClr>
              <a:buSzPts val="6000"/>
              <a:buFont typeface="Nunito Black"/>
              <a:buNone/>
              <a:defRPr sz="6000">
                <a:solidFill>
                  <a:srgbClr val="00477D"/>
                </a:solidFill>
                <a:latin typeface="Nunito Black"/>
                <a:ea typeface="Nunito Black"/>
                <a:cs typeface="Nunito Black"/>
                <a:sym typeface="Nuni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83" name="Google Shape;183;p22"/>
          <p:cNvSpPr txBox="1">
            <a:spLocks noGrp="1"/>
          </p:cNvSpPr>
          <p:nvPr>
            <p:ph type="title" idx="2"/>
          </p:nvPr>
        </p:nvSpPr>
        <p:spPr>
          <a:xfrm>
            <a:off x="719825" y="3542400"/>
            <a:ext cx="3531600" cy="106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unito"/>
              <a:buNone/>
              <a:defRPr sz="20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Font typeface="Nunito"/>
              <a:buNone/>
              <a:defRPr sz="1600">
                <a:latin typeface="Nunito"/>
                <a:ea typeface="Nunito"/>
                <a:cs typeface="Nunito"/>
                <a:sym typeface="Nuni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Font typeface="Nunito"/>
              <a:buNone/>
              <a:defRPr sz="1600">
                <a:latin typeface="Nunito"/>
                <a:ea typeface="Nunito"/>
                <a:cs typeface="Nunito"/>
                <a:sym typeface="Nuni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Font typeface="Nunito"/>
              <a:buNone/>
              <a:defRPr sz="1600">
                <a:latin typeface="Nunito"/>
                <a:ea typeface="Nunito"/>
                <a:cs typeface="Nunito"/>
                <a:sym typeface="Nuni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Font typeface="Nunito"/>
              <a:buNone/>
              <a:defRPr sz="1600">
                <a:latin typeface="Nunito"/>
                <a:ea typeface="Nunito"/>
                <a:cs typeface="Nunito"/>
                <a:sym typeface="Nuni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Font typeface="Nunito"/>
              <a:buNone/>
              <a:defRPr sz="1600">
                <a:latin typeface="Nunito"/>
                <a:ea typeface="Nunito"/>
                <a:cs typeface="Nunito"/>
                <a:sym typeface="Nuni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Font typeface="Nunito"/>
              <a:buNone/>
              <a:defRPr sz="1600">
                <a:latin typeface="Nunito"/>
                <a:ea typeface="Nunito"/>
                <a:cs typeface="Nunito"/>
                <a:sym typeface="Nuni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Font typeface="Nunito"/>
              <a:buNone/>
              <a:defRPr sz="1600">
                <a:latin typeface="Nunito"/>
                <a:ea typeface="Nunito"/>
                <a:cs typeface="Nunito"/>
                <a:sym typeface="Nuni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Font typeface="Nunito"/>
              <a:buNone/>
              <a:defRPr sz="1600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184" name="Google Shape;184;p22"/>
          <p:cNvSpPr txBox="1">
            <a:spLocks noGrp="1"/>
          </p:cNvSpPr>
          <p:nvPr>
            <p:ph type="title" idx="3" hasCustomPrompt="1"/>
          </p:nvPr>
        </p:nvSpPr>
        <p:spPr>
          <a:xfrm>
            <a:off x="720000" y="500400"/>
            <a:ext cx="692700" cy="55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unito Black"/>
              <a:buNone/>
              <a:defRPr sz="2000">
                <a:solidFill>
                  <a:schemeClr val="dk1"/>
                </a:solidFill>
                <a:latin typeface="Nunito Black"/>
                <a:ea typeface="Nunito Black"/>
                <a:cs typeface="Nunito Black"/>
                <a:sym typeface="Nuni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Nunito Black"/>
              <a:buNone/>
              <a:defRPr sz="35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Nunito"/>
              <a:buChar char="●"/>
              <a:defRPr sz="1200">
                <a:solidFill>
                  <a:schemeClr val="accent4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lvl="1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Nunito"/>
              <a:buChar char="○"/>
              <a:defRPr sz="1200">
                <a:solidFill>
                  <a:schemeClr val="accent4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lvl="2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Nunito"/>
              <a:buChar char="■"/>
              <a:defRPr sz="1200">
                <a:solidFill>
                  <a:schemeClr val="accent4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lvl="3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Nunito"/>
              <a:buChar char="●"/>
              <a:defRPr sz="1200">
                <a:solidFill>
                  <a:schemeClr val="accent4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lvl="4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Nunito"/>
              <a:buChar char="○"/>
              <a:defRPr sz="1200">
                <a:solidFill>
                  <a:schemeClr val="accent4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lvl="5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Nunito"/>
              <a:buChar char="■"/>
              <a:defRPr sz="1200">
                <a:solidFill>
                  <a:schemeClr val="accent4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lvl="6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Nunito"/>
              <a:buChar char="●"/>
              <a:defRPr sz="1200">
                <a:solidFill>
                  <a:schemeClr val="accent4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lvl="7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Nunito"/>
              <a:buChar char="○"/>
              <a:defRPr sz="1200">
                <a:solidFill>
                  <a:schemeClr val="accent4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lvl="8" indent="-30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4"/>
              </a:buClr>
              <a:buSzPts val="1200"/>
              <a:buFont typeface="Nunito"/>
              <a:buChar char="■"/>
              <a:defRPr sz="1200">
                <a:solidFill>
                  <a:schemeClr val="accent4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63" r:id="rId8"/>
    <p:sldLayoutId id="2147483668" r:id="rId9"/>
    <p:sldLayoutId id="2147483669" r:id="rId10"/>
    <p:sldLayoutId id="2147483671" r:id="rId11"/>
    <p:sldLayoutId id="2147483673" r:id="rId12"/>
    <p:sldLayoutId id="2147483678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jpe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5"/>
          <p:cNvSpPr txBox="1">
            <a:spLocks noGrp="1"/>
          </p:cNvSpPr>
          <p:nvPr>
            <p:ph type="ctrTitle"/>
          </p:nvPr>
        </p:nvSpPr>
        <p:spPr>
          <a:xfrm>
            <a:off x="719999" y="1601550"/>
            <a:ext cx="5204851" cy="194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6500" dirty="0"/>
              <a:t>La vie universitaire</a:t>
            </a:r>
          </a:p>
        </p:txBody>
      </p:sp>
      <p:sp>
        <p:nvSpPr>
          <p:cNvPr id="293" name="Google Shape;293;p35"/>
          <p:cNvSpPr txBox="1">
            <a:spLocks noGrp="1"/>
          </p:cNvSpPr>
          <p:nvPr>
            <p:ph type="subTitle" idx="1"/>
          </p:nvPr>
        </p:nvSpPr>
        <p:spPr>
          <a:xfrm>
            <a:off x="720000" y="3541725"/>
            <a:ext cx="3530400" cy="5055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À l’IUT d’Anglet Montaury</a:t>
            </a:r>
            <a:endParaRPr dirty="0"/>
          </a:p>
        </p:txBody>
      </p:sp>
      <p:grpSp>
        <p:nvGrpSpPr>
          <p:cNvPr id="294" name="Google Shape;294;p35"/>
          <p:cNvGrpSpPr/>
          <p:nvPr/>
        </p:nvGrpSpPr>
        <p:grpSpPr>
          <a:xfrm>
            <a:off x="6839906" y="700489"/>
            <a:ext cx="1408824" cy="1556300"/>
            <a:chOff x="2326825" y="2952350"/>
            <a:chExt cx="1848850" cy="2042925"/>
          </a:xfrm>
        </p:grpSpPr>
        <p:sp>
          <p:nvSpPr>
            <p:cNvPr id="295" name="Google Shape;295;p35"/>
            <p:cNvSpPr/>
            <p:nvPr/>
          </p:nvSpPr>
          <p:spPr>
            <a:xfrm>
              <a:off x="3534350" y="4748850"/>
              <a:ext cx="233525" cy="242700"/>
            </a:xfrm>
            <a:custGeom>
              <a:avLst/>
              <a:gdLst/>
              <a:ahLst/>
              <a:cxnLst/>
              <a:rect l="l" t="t" r="r" b="b"/>
              <a:pathLst>
                <a:path w="9341" h="9708" extrusionOk="0">
                  <a:moveTo>
                    <a:pt x="4838" y="0"/>
                  </a:moveTo>
                  <a:lnTo>
                    <a:pt x="4971" y="367"/>
                  </a:lnTo>
                  <a:lnTo>
                    <a:pt x="1" y="9707"/>
                  </a:lnTo>
                  <a:lnTo>
                    <a:pt x="7606" y="5337"/>
                  </a:lnTo>
                  <a:cubicBezTo>
                    <a:pt x="7773" y="5304"/>
                    <a:pt x="7907" y="5171"/>
                    <a:pt x="7973" y="5004"/>
                  </a:cubicBezTo>
                  <a:lnTo>
                    <a:pt x="9341" y="2569"/>
                  </a:lnTo>
                  <a:lnTo>
                    <a:pt x="4838" y="0"/>
                  </a:lnTo>
                  <a:close/>
                </a:path>
              </a:pathLst>
            </a:custGeom>
            <a:solidFill>
              <a:srgbClr val="BF3D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35"/>
            <p:cNvSpPr/>
            <p:nvPr/>
          </p:nvSpPr>
          <p:spPr>
            <a:xfrm>
              <a:off x="3366750" y="4582900"/>
              <a:ext cx="305225" cy="412375"/>
            </a:xfrm>
            <a:custGeom>
              <a:avLst/>
              <a:gdLst/>
              <a:ahLst/>
              <a:cxnLst/>
              <a:rect l="l" t="t" r="r" b="b"/>
              <a:pathLst>
                <a:path w="12209" h="16495" extrusionOk="0">
                  <a:moveTo>
                    <a:pt x="0" y="0"/>
                  </a:moveTo>
                  <a:lnTo>
                    <a:pt x="5537" y="15978"/>
                  </a:lnTo>
                  <a:cubicBezTo>
                    <a:pt x="5604" y="16145"/>
                    <a:pt x="5704" y="16312"/>
                    <a:pt x="5871" y="16378"/>
                  </a:cubicBezTo>
                  <a:cubicBezTo>
                    <a:pt x="6007" y="16458"/>
                    <a:pt x="6154" y="16495"/>
                    <a:pt x="6297" y="16495"/>
                  </a:cubicBezTo>
                  <a:cubicBezTo>
                    <a:pt x="6576" y="16495"/>
                    <a:pt x="6840" y="16354"/>
                    <a:pt x="6972" y="16112"/>
                  </a:cubicBezTo>
                  <a:lnTo>
                    <a:pt x="12209" y="70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52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35"/>
            <p:cNvSpPr/>
            <p:nvPr/>
          </p:nvSpPr>
          <p:spPr>
            <a:xfrm>
              <a:off x="2326825" y="2954025"/>
              <a:ext cx="1848850" cy="1966000"/>
            </a:xfrm>
            <a:custGeom>
              <a:avLst/>
              <a:gdLst/>
              <a:ahLst/>
              <a:cxnLst/>
              <a:rect l="l" t="t" r="r" b="b"/>
              <a:pathLst>
                <a:path w="73954" h="78640" extrusionOk="0">
                  <a:moveTo>
                    <a:pt x="7314" y="0"/>
                  </a:moveTo>
                  <a:cubicBezTo>
                    <a:pt x="6055" y="0"/>
                    <a:pt x="4804" y="292"/>
                    <a:pt x="3670" y="876"/>
                  </a:cubicBezTo>
                  <a:cubicBezTo>
                    <a:pt x="1502" y="2277"/>
                    <a:pt x="101" y="4612"/>
                    <a:pt x="1" y="7214"/>
                  </a:cubicBezTo>
                  <a:lnTo>
                    <a:pt x="1" y="37202"/>
                  </a:lnTo>
                  <a:cubicBezTo>
                    <a:pt x="1" y="39570"/>
                    <a:pt x="34" y="41438"/>
                    <a:pt x="3337" y="43306"/>
                  </a:cubicBezTo>
                  <a:lnTo>
                    <a:pt x="62946" y="77764"/>
                  </a:lnTo>
                  <a:cubicBezTo>
                    <a:pt x="64113" y="78348"/>
                    <a:pt x="65372" y="78640"/>
                    <a:pt x="66628" y="78640"/>
                  </a:cubicBezTo>
                  <a:cubicBezTo>
                    <a:pt x="67883" y="78640"/>
                    <a:pt x="69134" y="78348"/>
                    <a:pt x="70284" y="77764"/>
                  </a:cubicBezTo>
                  <a:cubicBezTo>
                    <a:pt x="72453" y="76330"/>
                    <a:pt x="73820" y="73995"/>
                    <a:pt x="73954" y="71426"/>
                  </a:cubicBezTo>
                  <a:lnTo>
                    <a:pt x="73954" y="41405"/>
                  </a:lnTo>
                  <a:cubicBezTo>
                    <a:pt x="73787" y="38803"/>
                    <a:pt x="72453" y="36468"/>
                    <a:pt x="70284" y="35067"/>
                  </a:cubicBezTo>
                  <a:lnTo>
                    <a:pt x="11009" y="876"/>
                  </a:lnTo>
                  <a:cubicBezTo>
                    <a:pt x="9841" y="292"/>
                    <a:pt x="8574" y="0"/>
                    <a:pt x="7314" y="0"/>
                  </a:cubicBezTo>
                  <a:close/>
                </a:path>
              </a:pathLst>
            </a:custGeom>
            <a:solidFill>
              <a:srgbClr val="FF52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35"/>
            <p:cNvSpPr/>
            <p:nvPr/>
          </p:nvSpPr>
          <p:spPr>
            <a:xfrm>
              <a:off x="2567000" y="3613825"/>
              <a:ext cx="1170025" cy="732300"/>
            </a:xfrm>
            <a:custGeom>
              <a:avLst/>
              <a:gdLst/>
              <a:ahLst/>
              <a:cxnLst/>
              <a:rect l="l" t="t" r="r" b="b"/>
              <a:pathLst>
                <a:path w="46801" h="29292" extrusionOk="0">
                  <a:moveTo>
                    <a:pt x="1037" y="0"/>
                  </a:moveTo>
                  <a:cubicBezTo>
                    <a:pt x="414" y="0"/>
                    <a:pt x="1" y="383"/>
                    <a:pt x="1" y="1069"/>
                  </a:cubicBezTo>
                  <a:cubicBezTo>
                    <a:pt x="167" y="2437"/>
                    <a:pt x="1001" y="3671"/>
                    <a:pt x="2236" y="4372"/>
                  </a:cubicBezTo>
                  <a:lnTo>
                    <a:pt x="44599" y="28923"/>
                  </a:lnTo>
                  <a:cubicBezTo>
                    <a:pt x="45028" y="29173"/>
                    <a:pt x="45432" y="29291"/>
                    <a:pt x="45773" y="29291"/>
                  </a:cubicBezTo>
                  <a:cubicBezTo>
                    <a:pt x="46387" y="29291"/>
                    <a:pt x="46801" y="28908"/>
                    <a:pt x="46801" y="28222"/>
                  </a:cubicBezTo>
                  <a:cubicBezTo>
                    <a:pt x="46634" y="26855"/>
                    <a:pt x="45800" y="25620"/>
                    <a:pt x="44599" y="24920"/>
                  </a:cubicBezTo>
                  <a:lnTo>
                    <a:pt x="2236" y="369"/>
                  </a:lnTo>
                  <a:cubicBezTo>
                    <a:pt x="1795" y="119"/>
                    <a:pt x="1384" y="0"/>
                    <a:pt x="10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35"/>
            <p:cNvSpPr/>
            <p:nvPr/>
          </p:nvSpPr>
          <p:spPr>
            <a:xfrm>
              <a:off x="2567000" y="3827300"/>
              <a:ext cx="848975" cy="546075"/>
            </a:xfrm>
            <a:custGeom>
              <a:avLst/>
              <a:gdLst/>
              <a:ahLst/>
              <a:cxnLst/>
              <a:rect l="l" t="t" r="r" b="b"/>
              <a:pathLst>
                <a:path w="33959" h="21843" extrusionOk="0">
                  <a:moveTo>
                    <a:pt x="1028" y="1"/>
                  </a:moveTo>
                  <a:cubicBezTo>
                    <a:pt x="414" y="1"/>
                    <a:pt x="1" y="384"/>
                    <a:pt x="1" y="1070"/>
                  </a:cubicBezTo>
                  <a:cubicBezTo>
                    <a:pt x="167" y="2471"/>
                    <a:pt x="1001" y="3672"/>
                    <a:pt x="2202" y="4372"/>
                  </a:cubicBezTo>
                  <a:lnTo>
                    <a:pt x="31757" y="21451"/>
                  </a:lnTo>
                  <a:cubicBezTo>
                    <a:pt x="32192" y="21717"/>
                    <a:pt x="32600" y="21843"/>
                    <a:pt x="32945" y="21843"/>
                  </a:cubicBezTo>
                  <a:cubicBezTo>
                    <a:pt x="33551" y="21843"/>
                    <a:pt x="33958" y="21453"/>
                    <a:pt x="33958" y="20751"/>
                  </a:cubicBezTo>
                  <a:cubicBezTo>
                    <a:pt x="33791" y="19416"/>
                    <a:pt x="32991" y="18215"/>
                    <a:pt x="31757" y="17515"/>
                  </a:cubicBezTo>
                  <a:lnTo>
                    <a:pt x="2202" y="369"/>
                  </a:lnTo>
                  <a:cubicBezTo>
                    <a:pt x="1773" y="119"/>
                    <a:pt x="1370" y="1"/>
                    <a:pt x="102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35"/>
            <p:cNvSpPr/>
            <p:nvPr/>
          </p:nvSpPr>
          <p:spPr>
            <a:xfrm>
              <a:off x="2567000" y="3397000"/>
              <a:ext cx="1170025" cy="732300"/>
            </a:xfrm>
            <a:custGeom>
              <a:avLst/>
              <a:gdLst/>
              <a:ahLst/>
              <a:cxnLst/>
              <a:rect l="l" t="t" r="r" b="b"/>
              <a:pathLst>
                <a:path w="46801" h="29292" extrusionOk="0">
                  <a:moveTo>
                    <a:pt x="1037" y="1"/>
                  </a:moveTo>
                  <a:cubicBezTo>
                    <a:pt x="414" y="1"/>
                    <a:pt x="1" y="383"/>
                    <a:pt x="1" y="1070"/>
                  </a:cubicBezTo>
                  <a:cubicBezTo>
                    <a:pt x="167" y="2437"/>
                    <a:pt x="1001" y="3671"/>
                    <a:pt x="2236" y="4372"/>
                  </a:cubicBezTo>
                  <a:lnTo>
                    <a:pt x="44599" y="28923"/>
                  </a:lnTo>
                  <a:cubicBezTo>
                    <a:pt x="45028" y="29173"/>
                    <a:pt x="45432" y="29291"/>
                    <a:pt x="45773" y="29291"/>
                  </a:cubicBezTo>
                  <a:cubicBezTo>
                    <a:pt x="46387" y="29291"/>
                    <a:pt x="46801" y="28908"/>
                    <a:pt x="46801" y="28222"/>
                  </a:cubicBezTo>
                  <a:cubicBezTo>
                    <a:pt x="46634" y="26855"/>
                    <a:pt x="45800" y="25620"/>
                    <a:pt x="44599" y="24920"/>
                  </a:cubicBezTo>
                  <a:lnTo>
                    <a:pt x="2236" y="369"/>
                  </a:lnTo>
                  <a:cubicBezTo>
                    <a:pt x="1795" y="119"/>
                    <a:pt x="1384" y="1"/>
                    <a:pt x="10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35"/>
            <p:cNvSpPr/>
            <p:nvPr/>
          </p:nvSpPr>
          <p:spPr>
            <a:xfrm>
              <a:off x="3913800" y="3899075"/>
              <a:ext cx="261050" cy="1021000"/>
            </a:xfrm>
            <a:custGeom>
              <a:avLst/>
              <a:gdLst/>
              <a:ahLst/>
              <a:cxnLst/>
              <a:rect l="l" t="t" r="r" b="b"/>
              <a:pathLst>
                <a:path w="10442" h="40840" extrusionOk="0">
                  <a:moveTo>
                    <a:pt x="9307" y="0"/>
                  </a:moveTo>
                  <a:lnTo>
                    <a:pt x="1969" y="4203"/>
                  </a:lnTo>
                  <a:cubicBezTo>
                    <a:pt x="2636" y="5304"/>
                    <a:pt x="3003" y="6505"/>
                    <a:pt x="3069" y="7806"/>
                  </a:cubicBezTo>
                  <a:lnTo>
                    <a:pt x="3069" y="37827"/>
                  </a:lnTo>
                  <a:cubicBezTo>
                    <a:pt x="3069" y="39466"/>
                    <a:pt x="2232" y="40434"/>
                    <a:pt x="1021" y="40434"/>
                  </a:cubicBezTo>
                  <a:cubicBezTo>
                    <a:pt x="704" y="40434"/>
                    <a:pt x="361" y="40368"/>
                    <a:pt x="0" y="40229"/>
                  </a:cubicBezTo>
                  <a:lnTo>
                    <a:pt x="0" y="40229"/>
                  </a:lnTo>
                  <a:cubicBezTo>
                    <a:pt x="1014" y="40637"/>
                    <a:pt x="2068" y="40840"/>
                    <a:pt x="3114" y="40840"/>
                  </a:cubicBezTo>
                  <a:cubicBezTo>
                    <a:pt x="4375" y="40840"/>
                    <a:pt x="5623" y="40546"/>
                    <a:pt x="6772" y="39962"/>
                  </a:cubicBezTo>
                  <a:cubicBezTo>
                    <a:pt x="8940" y="38528"/>
                    <a:pt x="10308" y="36193"/>
                    <a:pt x="10441" y="33624"/>
                  </a:cubicBezTo>
                  <a:lnTo>
                    <a:pt x="10408" y="3569"/>
                  </a:lnTo>
                  <a:cubicBezTo>
                    <a:pt x="10341" y="2335"/>
                    <a:pt x="9974" y="1068"/>
                    <a:pt x="9307" y="0"/>
                  </a:cubicBezTo>
                  <a:close/>
                </a:path>
              </a:pathLst>
            </a:custGeom>
            <a:solidFill>
              <a:srgbClr val="BF3D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35"/>
            <p:cNvSpPr/>
            <p:nvPr/>
          </p:nvSpPr>
          <p:spPr>
            <a:xfrm>
              <a:off x="2328500" y="2952350"/>
              <a:ext cx="1818000" cy="1050975"/>
            </a:xfrm>
            <a:custGeom>
              <a:avLst/>
              <a:gdLst/>
              <a:ahLst/>
              <a:cxnLst/>
              <a:rect l="l" t="t" r="r" b="b"/>
              <a:pathLst>
                <a:path w="72720" h="42039" extrusionOk="0">
                  <a:moveTo>
                    <a:pt x="7172" y="0"/>
                  </a:moveTo>
                  <a:cubicBezTo>
                    <a:pt x="5913" y="0"/>
                    <a:pt x="4654" y="292"/>
                    <a:pt x="3503" y="876"/>
                  </a:cubicBezTo>
                  <a:cubicBezTo>
                    <a:pt x="1702" y="2144"/>
                    <a:pt x="434" y="4045"/>
                    <a:pt x="1" y="6213"/>
                  </a:cubicBezTo>
                  <a:cubicBezTo>
                    <a:pt x="284" y="5212"/>
                    <a:pt x="979" y="4651"/>
                    <a:pt x="1900" y="4651"/>
                  </a:cubicBezTo>
                  <a:cubicBezTo>
                    <a:pt x="2391" y="4651"/>
                    <a:pt x="2945" y="4810"/>
                    <a:pt x="3536" y="5146"/>
                  </a:cubicBezTo>
                  <a:lnTo>
                    <a:pt x="62845" y="39337"/>
                  </a:lnTo>
                  <a:cubicBezTo>
                    <a:pt x="63913" y="40004"/>
                    <a:pt x="64780" y="40971"/>
                    <a:pt x="65414" y="42039"/>
                  </a:cubicBezTo>
                  <a:lnTo>
                    <a:pt x="72719" y="37836"/>
                  </a:lnTo>
                  <a:cubicBezTo>
                    <a:pt x="72085" y="36702"/>
                    <a:pt x="71218" y="35801"/>
                    <a:pt x="70117" y="35067"/>
                  </a:cubicBezTo>
                  <a:lnTo>
                    <a:pt x="10842" y="876"/>
                  </a:lnTo>
                  <a:cubicBezTo>
                    <a:pt x="9691" y="292"/>
                    <a:pt x="8432" y="0"/>
                    <a:pt x="7172" y="0"/>
                  </a:cubicBezTo>
                  <a:close/>
                </a:path>
              </a:pathLst>
            </a:custGeom>
            <a:solidFill>
              <a:srgbClr val="FF8F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3" name="Google Shape;303;p35"/>
          <p:cNvGrpSpPr/>
          <p:nvPr/>
        </p:nvGrpSpPr>
        <p:grpSpPr>
          <a:xfrm flipH="1">
            <a:off x="5870622" y="1676096"/>
            <a:ext cx="1463469" cy="1351095"/>
            <a:chOff x="3520175" y="1271775"/>
            <a:chExt cx="2302500" cy="2125700"/>
          </a:xfrm>
        </p:grpSpPr>
        <p:sp>
          <p:nvSpPr>
            <p:cNvPr id="304" name="Google Shape;304;p35"/>
            <p:cNvSpPr/>
            <p:nvPr/>
          </p:nvSpPr>
          <p:spPr>
            <a:xfrm>
              <a:off x="5201375" y="1573225"/>
              <a:ext cx="621300" cy="566275"/>
            </a:xfrm>
            <a:custGeom>
              <a:avLst/>
              <a:gdLst/>
              <a:ahLst/>
              <a:cxnLst/>
              <a:rect l="l" t="t" r="r" b="b"/>
              <a:pathLst>
                <a:path w="24852" h="22651" extrusionOk="0">
                  <a:moveTo>
                    <a:pt x="4471" y="1"/>
                  </a:moveTo>
                  <a:lnTo>
                    <a:pt x="1" y="2503"/>
                  </a:lnTo>
                  <a:lnTo>
                    <a:pt x="1" y="17914"/>
                  </a:lnTo>
                  <a:lnTo>
                    <a:pt x="4471" y="15312"/>
                  </a:lnTo>
                  <a:lnTo>
                    <a:pt x="8307" y="10842"/>
                  </a:lnTo>
                  <a:lnTo>
                    <a:pt x="8307" y="22650"/>
                  </a:lnTo>
                  <a:lnTo>
                    <a:pt x="12777" y="20082"/>
                  </a:lnTo>
                  <a:lnTo>
                    <a:pt x="24452" y="6606"/>
                  </a:lnTo>
                  <a:cubicBezTo>
                    <a:pt x="24852" y="6105"/>
                    <a:pt x="24819" y="5338"/>
                    <a:pt x="24318" y="4938"/>
                  </a:cubicBezTo>
                  <a:cubicBezTo>
                    <a:pt x="24252" y="4904"/>
                    <a:pt x="24185" y="4838"/>
                    <a:pt x="24151" y="4804"/>
                  </a:cubicBezTo>
                  <a:lnTo>
                    <a:pt x="15812" y="168"/>
                  </a:lnTo>
                  <a:cubicBezTo>
                    <a:pt x="15645" y="101"/>
                    <a:pt x="15445" y="1"/>
                    <a:pt x="15212" y="1"/>
                  </a:cubicBezTo>
                  <a:close/>
                </a:path>
              </a:pathLst>
            </a:custGeom>
            <a:solidFill>
              <a:srgbClr val="005E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35"/>
            <p:cNvSpPr/>
            <p:nvPr/>
          </p:nvSpPr>
          <p:spPr>
            <a:xfrm>
              <a:off x="5408200" y="1692475"/>
              <a:ext cx="413650" cy="450350"/>
            </a:xfrm>
            <a:custGeom>
              <a:avLst/>
              <a:gdLst/>
              <a:ahLst/>
              <a:cxnLst/>
              <a:rect l="l" t="t" r="r" b="b"/>
              <a:pathLst>
                <a:path w="16546" h="18014" extrusionOk="0">
                  <a:moveTo>
                    <a:pt x="4437" y="1"/>
                  </a:moveTo>
                  <a:lnTo>
                    <a:pt x="0" y="2569"/>
                  </a:lnTo>
                  <a:lnTo>
                    <a:pt x="0" y="18014"/>
                  </a:lnTo>
                  <a:lnTo>
                    <a:pt x="4437" y="15412"/>
                  </a:lnTo>
                  <a:lnTo>
                    <a:pt x="16112" y="1936"/>
                  </a:lnTo>
                  <a:cubicBezTo>
                    <a:pt x="16546" y="1469"/>
                    <a:pt x="16446" y="701"/>
                    <a:pt x="15945" y="268"/>
                  </a:cubicBezTo>
                  <a:cubicBezTo>
                    <a:pt x="15745" y="101"/>
                    <a:pt x="15512" y="34"/>
                    <a:pt x="15211" y="1"/>
                  </a:cubicBezTo>
                  <a:close/>
                </a:path>
              </a:pathLst>
            </a:custGeom>
            <a:solidFill>
              <a:srgbClr val="0047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35"/>
            <p:cNvSpPr/>
            <p:nvPr/>
          </p:nvSpPr>
          <p:spPr>
            <a:xfrm>
              <a:off x="3521025" y="1271775"/>
              <a:ext cx="1998100" cy="2125700"/>
            </a:xfrm>
            <a:custGeom>
              <a:avLst/>
              <a:gdLst/>
              <a:ahLst/>
              <a:cxnLst/>
              <a:rect l="l" t="t" r="r" b="b"/>
              <a:pathLst>
                <a:path w="79924" h="85028" extrusionOk="0">
                  <a:moveTo>
                    <a:pt x="72018" y="0"/>
                  </a:moveTo>
                  <a:cubicBezTo>
                    <a:pt x="70659" y="0"/>
                    <a:pt x="69300" y="317"/>
                    <a:pt x="68049" y="951"/>
                  </a:cubicBezTo>
                  <a:lnTo>
                    <a:pt x="3970" y="37911"/>
                  </a:lnTo>
                  <a:cubicBezTo>
                    <a:pt x="1635" y="39479"/>
                    <a:pt x="167" y="42014"/>
                    <a:pt x="0" y="44749"/>
                  </a:cubicBezTo>
                  <a:lnTo>
                    <a:pt x="0" y="77239"/>
                  </a:lnTo>
                  <a:cubicBezTo>
                    <a:pt x="167" y="80041"/>
                    <a:pt x="1635" y="82576"/>
                    <a:pt x="3970" y="84077"/>
                  </a:cubicBezTo>
                  <a:cubicBezTo>
                    <a:pt x="5221" y="84711"/>
                    <a:pt x="6572" y="85028"/>
                    <a:pt x="7923" y="85028"/>
                  </a:cubicBezTo>
                  <a:cubicBezTo>
                    <a:pt x="9274" y="85028"/>
                    <a:pt x="10625" y="84711"/>
                    <a:pt x="11875" y="84077"/>
                  </a:cubicBezTo>
                  <a:lnTo>
                    <a:pt x="76355" y="46850"/>
                  </a:lnTo>
                  <a:cubicBezTo>
                    <a:pt x="79891" y="44816"/>
                    <a:pt x="79891" y="42748"/>
                    <a:pt x="79891" y="40246"/>
                  </a:cubicBezTo>
                  <a:lnTo>
                    <a:pt x="79924" y="7823"/>
                  </a:lnTo>
                  <a:cubicBezTo>
                    <a:pt x="79757" y="5021"/>
                    <a:pt x="78323" y="2485"/>
                    <a:pt x="75988" y="951"/>
                  </a:cubicBezTo>
                  <a:cubicBezTo>
                    <a:pt x="74737" y="317"/>
                    <a:pt x="73378" y="0"/>
                    <a:pt x="72018" y="0"/>
                  </a:cubicBezTo>
                  <a:close/>
                </a:path>
              </a:pathLst>
            </a:custGeom>
            <a:solidFill>
              <a:srgbClr val="0047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35"/>
            <p:cNvSpPr/>
            <p:nvPr/>
          </p:nvSpPr>
          <p:spPr>
            <a:xfrm>
              <a:off x="3520175" y="2291250"/>
              <a:ext cx="281075" cy="1105925"/>
            </a:xfrm>
            <a:custGeom>
              <a:avLst/>
              <a:gdLst/>
              <a:ahLst/>
              <a:cxnLst/>
              <a:rect l="l" t="t" r="r" b="b"/>
              <a:pathLst>
                <a:path w="11243" h="44237" extrusionOk="0">
                  <a:moveTo>
                    <a:pt x="1168" y="0"/>
                  </a:moveTo>
                  <a:cubicBezTo>
                    <a:pt x="468" y="1168"/>
                    <a:pt x="34" y="2502"/>
                    <a:pt x="1" y="3937"/>
                  </a:cubicBezTo>
                  <a:lnTo>
                    <a:pt x="34" y="36460"/>
                  </a:lnTo>
                  <a:cubicBezTo>
                    <a:pt x="201" y="39262"/>
                    <a:pt x="1669" y="41797"/>
                    <a:pt x="4004" y="43298"/>
                  </a:cubicBezTo>
                  <a:cubicBezTo>
                    <a:pt x="5240" y="43926"/>
                    <a:pt x="6600" y="44237"/>
                    <a:pt x="7968" y="44237"/>
                  </a:cubicBezTo>
                  <a:cubicBezTo>
                    <a:pt x="9073" y="44237"/>
                    <a:pt x="10184" y="44034"/>
                    <a:pt x="11242" y="43632"/>
                  </a:cubicBezTo>
                  <a:lnTo>
                    <a:pt x="11242" y="43632"/>
                  </a:lnTo>
                  <a:cubicBezTo>
                    <a:pt x="10860" y="43775"/>
                    <a:pt x="10497" y="43844"/>
                    <a:pt x="10161" y="43844"/>
                  </a:cubicBezTo>
                  <a:cubicBezTo>
                    <a:pt x="8859" y="43844"/>
                    <a:pt x="7973" y="42800"/>
                    <a:pt x="7973" y="40996"/>
                  </a:cubicBezTo>
                  <a:lnTo>
                    <a:pt x="7973" y="8507"/>
                  </a:lnTo>
                  <a:cubicBezTo>
                    <a:pt x="8007" y="7139"/>
                    <a:pt x="8407" y="5805"/>
                    <a:pt x="9141" y="4604"/>
                  </a:cubicBezTo>
                  <a:lnTo>
                    <a:pt x="1168" y="0"/>
                  </a:lnTo>
                  <a:close/>
                </a:path>
              </a:pathLst>
            </a:custGeom>
            <a:solidFill>
              <a:srgbClr val="002D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35"/>
            <p:cNvSpPr/>
            <p:nvPr/>
          </p:nvSpPr>
          <p:spPr>
            <a:xfrm>
              <a:off x="3548550" y="1272600"/>
              <a:ext cx="1968075" cy="1136250"/>
            </a:xfrm>
            <a:custGeom>
              <a:avLst/>
              <a:gdLst/>
              <a:ahLst/>
              <a:cxnLst/>
              <a:rect l="l" t="t" r="r" b="b"/>
              <a:pathLst>
                <a:path w="78723" h="45450" extrusionOk="0">
                  <a:moveTo>
                    <a:pt x="70834" y="1"/>
                  </a:moveTo>
                  <a:cubicBezTo>
                    <a:pt x="69483" y="1"/>
                    <a:pt x="68132" y="318"/>
                    <a:pt x="66881" y="951"/>
                  </a:cubicBezTo>
                  <a:lnTo>
                    <a:pt x="2769" y="37944"/>
                  </a:lnTo>
                  <a:cubicBezTo>
                    <a:pt x="1601" y="38678"/>
                    <a:pt x="667" y="39679"/>
                    <a:pt x="0" y="40880"/>
                  </a:cubicBezTo>
                  <a:lnTo>
                    <a:pt x="7939" y="45450"/>
                  </a:lnTo>
                  <a:cubicBezTo>
                    <a:pt x="8606" y="44216"/>
                    <a:pt x="9574" y="43182"/>
                    <a:pt x="10741" y="42481"/>
                  </a:cubicBezTo>
                  <a:lnTo>
                    <a:pt x="74887" y="5455"/>
                  </a:lnTo>
                  <a:cubicBezTo>
                    <a:pt x="75522" y="5096"/>
                    <a:pt x="76122" y="4926"/>
                    <a:pt x="76653" y="4926"/>
                  </a:cubicBezTo>
                  <a:cubicBezTo>
                    <a:pt x="77656" y="4926"/>
                    <a:pt x="78418" y="5532"/>
                    <a:pt x="78723" y="6622"/>
                  </a:cubicBezTo>
                  <a:cubicBezTo>
                    <a:pt x="78256" y="4287"/>
                    <a:pt x="76822" y="2186"/>
                    <a:pt x="74787" y="951"/>
                  </a:cubicBezTo>
                  <a:cubicBezTo>
                    <a:pt x="73536" y="318"/>
                    <a:pt x="72185" y="1"/>
                    <a:pt x="70834" y="1"/>
                  </a:cubicBezTo>
                  <a:close/>
                </a:path>
              </a:pathLst>
            </a:custGeom>
            <a:solidFill>
              <a:srgbClr val="005E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35"/>
            <p:cNvSpPr/>
            <p:nvPr/>
          </p:nvSpPr>
          <p:spPr>
            <a:xfrm>
              <a:off x="3982175" y="1997200"/>
              <a:ext cx="1264275" cy="793275"/>
            </a:xfrm>
            <a:custGeom>
              <a:avLst/>
              <a:gdLst/>
              <a:ahLst/>
              <a:cxnLst/>
              <a:rect l="l" t="t" r="r" b="b"/>
              <a:pathLst>
                <a:path w="50571" h="31731" extrusionOk="0">
                  <a:moveTo>
                    <a:pt x="49478" y="1"/>
                  </a:moveTo>
                  <a:cubicBezTo>
                    <a:pt x="49113" y="1"/>
                    <a:pt x="48676" y="127"/>
                    <a:pt x="48202" y="388"/>
                  </a:cubicBezTo>
                  <a:lnTo>
                    <a:pt x="2369" y="26973"/>
                  </a:lnTo>
                  <a:cubicBezTo>
                    <a:pt x="1068" y="27707"/>
                    <a:pt x="201" y="29041"/>
                    <a:pt x="1" y="30543"/>
                  </a:cubicBezTo>
                  <a:cubicBezTo>
                    <a:pt x="1" y="31316"/>
                    <a:pt x="430" y="31730"/>
                    <a:pt x="1093" y="31730"/>
                  </a:cubicBezTo>
                  <a:cubicBezTo>
                    <a:pt x="1458" y="31730"/>
                    <a:pt x="1895" y="31604"/>
                    <a:pt x="2369" y="31343"/>
                  </a:cubicBezTo>
                  <a:lnTo>
                    <a:pt x="48202" y="4724"/>
                  </a:lnTo>
                  <a:cubicBezTo>
                    <a:pt x="49469" y="3990"/>
                    <a:pt x="50370" y="2689"/>
                    <a:pt x="50570" y="1188"/>
                  </a:cubicBezTo>
                  <a:cubicBezTo>
                    <a:pt x="50570" y="414"/>
                    <a:pt x="50141" y="1"/>
                    <a:pt x="494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35"/>
            <p:cNvSpPr/>
            <p:nvPr/>
          </p:nvSpPr>
          <p:spPr>
            <a:xfrm>
              <a:off x="4329100" y="2232625"/>
              <a:ext cx="916500" cy="591200"/>
            </a:xfrm>
            <a:custGeom>
              <a:avLst/>
              <a:gdLst/>
              <a:ahLst/>
              <a:cxnLst/>
              <a:rect l="l" t="t" r="r" b="b"/>
              <a:pathLst>
                <a:path w="36660" h="23648" extrusionOk="0">
                  <a:moveTo>
                    <a:pt x="35559" y="1"/>
                  </a:moveTo>
                  <a:cubicBezTo>
                    <a:pt x="35185" y="1"/>
                    <a:pt x="34739" y="134"/>
                    <a:pt x="34258" y="411"/>
                  </a:cubicBezTo>
                  <a:lnTo>
                    <a:pt x="2369" y="18924"/>
                  </a:lnTo>
                  <a:cubicBezTo>
                    <a:pt x="1068" y="19658"/>
                    <a:pt x="200" y="20959"/>
                    <a:pt x="0" y="22460"/>
                  </a:cubicBezTo>
                  <a:cubicBezTo>
                    <a:pt x="0" y="23234"/>
                    <a:pt x="430" y="23647"/>
                    <a:pt x="1092" y="23647"/>
                  </a:cubicBezTo>
                  <a:cubicBezTo>
                    <a:pt x="1458" y="23647"/>
                    <a:pt x="1894" y="23521"/>
                    <a:pt x="2369" y="23260"/>
                  </a:cubicBezTo>
                  <a:lnTo>
                    <a:pt x="34258" y="4747"/>
                  </a:lnTo>
                  <a:cubicBezTo>
                    <a:pt x="35559" y="3980"/>
                    <a:pt x="36426" y="2712"/>
                    <a:pt x="36660" y="1211"/>
                  </a:cubicBezTo>
                  <a:cubicBezTo>
                    <a:pt x="36660" y="422"/>
                    <a:pt x="36223" y="1"/>
                    <a:pt x="355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35"/>
            <p:cNvSpPr/>
            <p:nvPr/>
          </p:nvSpPr>
          <p:spPr>
            <a:xfrm>
              <a:off x="3982175" y="1763700"/>
              <a:ext cx="1264275" cy="792425"/>
            </a:xfrm>
            <a:custGeom>
              <a:avLst/>
              <a:gdLst/>
              <a:ahLst/>
              <a:cxnLst/>
              <a:rect l="l" t="t" r="r" b="b"/>
              <a:pathLst>
                <a:path w="50571" h="31697" extrusionOk="0">
                  <a:moveTo>
                    <a:pt x="49478" y="1"/>
                  </a:moveTo>
                  <a:cubicBezTo>
                    <a:pt x="49113" y="1"/>
                    <a:pt x="48676" y="127"/>
                    <a:pt x="48202" y="388"/>
                  </a:cubicBezTo>
                  <a:lnTo>
                    <a:pt x="2369" y="26973"/>
                  </a:lnTo>
                  <a:cubicBezTo>
                    <a:pt x="1068" y="27707"/>
                    <a:pt x="201" y="29041"/>
                    <a:pt x="1" y="30509"/>
                  </a:cubicBezTo>
                  <a:cubicBezTo>
                    <a:pt x="1" y="31283"/>
                    <a:pt x="430" y="31697"/>
                    <a:pt x="1093" y="31697"/>
                  </a:cubicBezTo>
                  <a:cubicBezTo>
                    <a:pt x="1458" y="31697"/>
                    <a:pt x="1895" y="31571"/>
                    <a:pt x="2369" y="31310"/>
                  </a:cubicBezTo>
                  <a:lnTo>
                    <a:pt x="48202" y="4724"/>
                  </a:lnTo>
                  <a:cubicBezTo>
                    <a:pt x="49469" y="3990"/>
                    <a:pt x="50370" y="2689"/>
                    <a:pt x="50570" y="1188"/>
                  </a:cubicBezTo>
                  <a:cubicBezTo>
                    <a:pt x="50570" y="414"/>
                    <a:pt x="50141" y="1"/>
                    <a:pt x="494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2" name="Google Shape;312;p35"/>
          <p:cNvGrpSpPr/>
          <p:nvPr/>
        </p:nvGrpSpPr>
        <p:grpSpPr>
          <a:xfrm>
            <a:off x="6498494" y="3027191"/>
            <a:ext cx="958444" cy="1059052"/>
            <a:chOff x="2326825" y="2952350"/>
            <a:chExt cx="1848850" cy="2042925"/>
          </a:xfrm>
        </p:grpSpPr>
        <p:sp>
          <p:nvSpPr>
            <p:cNvPr id="313" name="Google Shape;313;p35"/>
            <p:cNvSpPr/>
            <p:nvPr/>
          </p:nvSpPr>
          <p:spPr>
            <a:xfrm>
              <a:off x="3534350" y="4748850"/>
              <a:ext cx="233525" cy="242700"/>
            </a:xfrm>
            <a:custGeom>
              <a:avLst/>
              <a:gdLst/>
              <a:ahLst/>
              <a:cxnLst/>
              <a:rect l="l" t="t" r="r" b="b"/>
              <a:pathLst>
                <a:path w="9341" h="9708" extrusionOk="0">
                  <a:moveTo>
                    <a:pt x="4838" y="0"/>
                  </a:moveTo>
                  <a:lnTo>
                    <a:pt x="4971" y="367"/>
                  </a:lnTo>
                  <a:lnTo>
                    <a:pt x="1" y="9707"/>
                  </a:lnTo>
                  <a:lnTo>
                    <a:pt x="7606" y="5337"/>
                  </a:lnTo>
                  <a:cubicBezTo>
                    <a:pt x="7773" y="5304"/>
                    <a:pt x="7907" y="5171"/>
                    <a:pt x="7973" y="5004"/>
                  </a:cubicBezTo>
                  <a:lnTo>
                    <a:pt x="9341" y="2569"/>
                  </a:lnTo>
                  <a:lnTo>
                    <a:pt x="4838" y="0"/>
                  </a:lnTo>
                  <a:close/>
                </a:path>
              </a:pathLst>
            </a:custGeom>
            <a:solidFill>
              <a:srgbClr val="BF3D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35"/>
            <p:cNvSpPr/>
            <p:nvPr/>
          </p:nvSpPr>
          <p:spPr>
            <a:xfrm>
              <a:off x="3366750" y="4582900"/>
              <a:ext cx="305225" cy="412375"/>
            </a:xfrm>
            <a:custGeom>
              <a:avLst/>
              <a:gdLst/>
              <a:ahLst/>
              <a:cxnLst/>
              <a:rect l="l" t="t" r="r" b="b"/>
              <a:pathLst>
                <a:path w="12209" h="16495" extrusionOk="0">
                  <a:moveTo>
                    <a:pt x="0" y="0"/>
                  </a:moveTo>
                  <a:lnTo>
                    <a:pt x="5537" y="15978"/>
                  </a:lnTo>
                  <a:cubicBezTo>
                    <a:pt x="5604" y="16145"/>
                    <a:pt x="5704" y="16312"/>
                    <a:pt x="5871" y="16378"/>
                  </a:cubicBezTo>
                  <a:cubicBezTo>
                    <a:pt x="6007" y="16458"/>
                    <a:pt x="6154" y="16495"/>
                    <a:pt x="6297" y="16495"/>
                  </a:cubicBezTo>
                  <a:cubicBezTo>
                    <a:pt x="6576" y="16495"/>
                    <a:pt x="6840" y="16354"/>
                    <a:pt x="6972" y="16112"/>
                  </a:cubicBezTo>
                  <a:lnTo>
                    <a:pt x="12209" y="70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52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35"/>
            <p:cNvSpPr/>
            <p:nvPr/>
          </p:nvSpPr>
          <p:spPr>
            <a:xfrm>
              <a:off x="2326825" y="2954025"/>
              <a:ext cx="1848850" cy="1966000"/>
            </a:xfrm>
            <a:custGeom>
              <a:avLst/>
              <a:gdLst/>
              <a:ahLst/>
              <a:cxnLst/>
              <a:rect l="l" t="t" r="r" b="b"/>
              <a:pathLst>
                <a:path w="73954" h="78640" extrusionOk="0">
                  <a:moveTo>
                    <a:pt x="7314" y="0"/>
                  </a:moveTo>
                  <a:cubicBezTo>
                    <a:pt x="6055" y="0"/>
                    <a:pt x="4804" y="292"/>
                    <a:pt x="3670" y="876"/>
                  </a:cubicBezTo>
                  <a:cubicBezTo>
                    <a:pt x="1502" y="2277"/>
                    <a:pt x="101" y="4612"/>
                    <a:pt x="1" y="7214"/>
                  </a:cubicBezTo>
                  <a:lnTo>
                    <a:pt x="1" y="37202"/>
                  </a:lnTo>
                  <a:cubicBezTo>
                    <a:pt x="1" y="39570"/>
                    <a:pt x="34" y="41438"/>
                    <a:pt x="3337" y="43306"/>
                  </a:cubicBezTo>
                  <a:lnTo>
                    <a:pt x="62946" y="77764"/>
                  </a:lnTo>
                  <a:cubicBezTo>
                    <a:pt x="64113" y="78348"/>
                    <a:pt x="65372" y="78640"/>
                    <a:pt x="66628" y="78640"/>
                  </a:cubicBezTo>
                  <a:cubicBezTo>
                    <a:pt x="67883" y="78640"/>
                    <a:pt x="69134" y="78348"/>
                    <a:pt x="70284" y="77764"/>
                  </a:cubicBezTo>
                  <a:cubicBezTo>
                    <a:pt x="72453" y="76330"/>
                    <a:pt x="73820" y="73995"/>
                    <a:pt x="73954" y="71426"/>
                  </a:cubicBezTo>
                  <a:lnTo>
                    <a:pt x="73954" y="41405"/>
                  </a:lnTo>
                  <a:cubicBezTo>
                    <a:pt x="73787" y="38803"/>
                    <a:pt x="72453" y="36468"/>
                    <a:pt x="70284" y="35067"/>
                  </a:cubicBezTo>
                  <a:lnTo>
                    <a:pt x="11009" y="876"/>
                  </a:lnTo>
                  <a:cubicBezTo>
                    <a:pt x="9841" y="292"/>
                    <a:pt x="8574" y="0"/>
                    <a:pt x="7314" y="0"/>
                  </a:cubicBezTo>
                  <a:close/>
                </a:path>
              </a:pathLst>
            </a:custGeom>
            <a:solidFill>
              <a:srgbClr val="FF52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35"/>
            <p:cNvSpPr/>
            <p:nvPr/>
          </p:nvSpPr>
          <p:spPr>
            <a:xfrm>
              <a:off x="2567000" y="3613825"/>
              <a:ext cx="1170025" cy="732300"/>
            </a:xfrm>
            <a:custGeom>
              <a:avLst/>
              <a:gdLst/>
              <a:ahLst/>
              <a:cxnLst/>
              <a:rect l="l" t="t" r="r" b="b"/>
              <a:pathLst>
                <a:path w="46801" h="29292" extrusionOk="0">
                  <a:moveTo>
                    <a:pt x="1037" y="0"/>
                  </a:moveTo>
                  <a:cubicBezTo>
                    <a:pt x="414" y="0"/>
                    <a:pt x="1" y="383"/>
                    <a:pt x="1" y="1069"/>
                  </a:cubicBezTo>
                  <a:cubicBezTo>
                    <a:pt x="167" y="2437"/>
                    <a:pt x="1001" y="3671"/>
                    <a:pt x="2236" y="4372"/>
                  </a:cubicBezTo>
                  <a:lnTo>
                    <a:pt x="44599" y="28923"/>
                  </a:lnTo>
                  <a:cubicBezTo>
                    <a:pt x="45028" y="29173"/>
                    <a:pt x="45432" y="29291"/>
                    <a:pt x="45773" y="29291"/>
                  </a:cubicBezTo>
                  <a:cubicBezTo>
                    <a:pt x="46387" y="29291"/>
                    <a:pt x="46801" y="28908"/>
                    <a:pt x="46801" y="28222"/>
                  </a:cubicBezTo>
                  <a:cubicBezTo>
                    <a:pt x="46634" y="26855"/>
                    <a:pt x="45800" y="25620"/>
                    <a:pt x="44599" y="24920"/>
                  </a:cubicBezTo>
                  <a:lnTo>
                    <a:pt x="2236" y="369"/>
                  </a:lnTo>
                  <a:cubicBezTo>
                    <a:pt x="1795" y="119"/>
                    <a:pt x="1384" y="0"/>
                    <a:pt x="10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35"/>
            <p:cNvSpPr/>
            <p:nvPr/>
          </p:nvSpPr>
          <p:spPr>
            <a:xfrm>
              <a:off x="2567000" y="3827300"/>
              <a:ext cx="848975" cy="546075"/>
            </a:xfrm>
            <a:custGeom>
              <a:avLst/>
              <a:gdLst/>
              <a:ahLst/>
              <a:cxnLst/>
              <a:rect l="l" t="t" r="r" b="b"/>
              <a:pathLst>
                <a:path w="33959" h="21843" extrusionOk="0">
                  <a:moveTo>
                    <a:pt x="1028" y="1"/>
                  </a:moveTo>
                  <a:cubicBezTo>
                    <a:pt x="414" y="1"/>
                    <a:pt x="1" y="384"/>
                    <a:pt x="1" y="1070"/>
                  </a:cubicBezTo>
                  <a:cubicBezTo>
                    <a:pt x="167" y="2471"/>
                    <a:pt x="1001" y="3672"/>
                    <a:pt x="2202" y="4372"/>
                  </a:cubicBezTo>
                  <a:lnTo>
                    <a:pt x="31757" y="21451"/>
                  </a:lnTo>
                  <a:cubicBezTo>
                    <a:pt x="32192" y="21717"/>
                    <a:pt x="32600" y="21843"/>
                    <a:pt x="32945" y="21843"/>
                  </a:cubicBezTo>
                  <a:cubicBezTo>
                    <a:pt x="33551" y="21843"/>
                    <a:pt x="33958" y="21453"/>
                    <a:pt x="33958" y="20751"/>
                  </a:cubicBezTo>
                  <a:cubicBezTo>
                    <a:pt x="33791" y="19416"/>
                    <a:pt x="32991" y="18215"/>
                    <a:pt x="31757" y="17515"/>
                  </a:cubicBezTo>
                  <a:lnTo>
                    <a:pt x="2202" y="369"/>
                  </a:lnTo>
                  <a:cubicBezTo>
                    <a:pt x="1773" y="119"/>
                    <a:pt x="1370" y="1"/>
                    <a:pt x="102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35"/>
            <p:cNvSpPr/>
            <p:nvPr/>
          </p:nvSpPr>
          <p:spPr>
            <a:xfrm>
              <a:off x="2567000" y="3397000"/>
              <a:ext cx="1170025" cy="732300"/>
            </a:xfrm>
            <a:custGeom>
              <a:avLst/>
              <a:gdLst/>
              <a:ahLst/>
              <a:cxnLst/>
              <a:rect l="l" t="t" r="r" b="b"/>
              <a:pathLst>
                <a:path w="46801" h="29292" extrusionOk="0">
                  <a:moveTo>
                    <a:pt x="1037" y="1"/>
                  </a:moveTo>
                  <a:cubicBezTo>
                    <a:pt x="414" y="1"/>
                    <a:pt x="1" y="383"/>
                    <a:pt x="1" y="1070"/>
                  </a:cubicBezTo>
                  <a:cubicBezTo>
                    <a:pt x="167" y="2437"/>
                    <a:pt x="1001" y="3671"/>
                    <a:pt x="2236" y="4372"/>
                  </a:cubicBezTo>
                  <a:lnTo>
                    <a:pt x="44599" y="28923"/>
                  </a:lnTo>
                  <a:cubicBezTo>
                    <a:pt x="45028" y="29173"/>
                    <a:pt x="45432" y="29291"/>
                    <a:pt x="45773" y="29291"/>
                  </a:cubicBezTo>
                  <a:cubicBezTo>
                    <a:pt x="46387" y="29291"/>
                    <a:pt x="46801" y="28908"/>
                    <a:pt x="46801" y="28222"/>
                  </a:cubicBezTo>
                  <a:cubicBezTo>
                    <a:pt x="46634" y="26855"/>
                    <a:pt x="45800" y="25620"/>
                    <a:pt x="44599" y="24920"/>
                  </a:cubicBezTo>
                  <a:lnTo>
                    <a:pt x="2236" y="369"/>
                  </a:lnTo>
                  <a:cubicBezTo>
                    <a:pt x="1795" y="119"/>
                    <a:pt x="1384" y="1"/>
                    <a:pt x="10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35"/>
            <p:cNvSpPr/>
            <p:nvPr/>
          </p:nvSpPr>
          <p:spPr>
            <a:xfrm>
              <a:off x="3913800" y="3899075"/>
              <a:ext cx="261050" cy="1021000"/>
            </a:xfrm>
            <a:custGeom>
              <a:avLst/>
              <a:gdLst/>
              <a:ahLst/>
              <a:cxnLst/>
              <a:rect l="l" t="t" r="r" b="b"/>
              <a:pathLst>
                <a:path w="10442" h="40840" extrusionOk="0">
                  <a:moveTo>
                    <a:pt x="9307" y="0"/>
                  </a:moveTo>
                  <a:lnTo>
                    <a:pt x="1969" y="4203"/>
                  </a:lnTo>
                  <a:cubicBezTo>
                    <a:pt x="2636" y="5304"/>
                    <a:pt x="3003" y="6505"/>
                    <a:pt x="3069" y="7806"/>
                  </a:cubicBezTo>
                  <a:lnTo>
                    <a:pt x="3069" y="37827"/>
                  </a:lnTo>
                  <a:cubicBezTo>
                    <a:pt x="3069" y="39466"/>
                    <a:pt x="2232" y="40434"/>
                    <a:pt x="1021" y="40434"/>
                  </a:cubicBezTo>
                  <a:cubicBezTo>
                    <a:pt x="704" y="40434"/>
                    <a:pt x="361" y="40368"/>
                    <a:pt x="0" y="40229"/>
                  </a:cubicBezTo>
                  <a:lnTo>
                    <a:pt x="0" y="40229"/>
                  </a:lnTo>
                  <a:cubicBezTo>
                    <a:pt x="1014" y="40637"/>
                    <a:pt x="2068" y="40840"/>
                    <a:pt x="3114" y="40840"/>
                  </a:cubicBezTo>
                  <a:cubicBezTo>
                    <a:pt x="4375" y="40840"/>
                    <a:pt x="5623" y="40546"/>
                    <a:pt x="6772" y="39962"/>
                  </a:cubicBezTo>
                  <a:cubicBezTo>
                    <a:pt x="8940" y="38528"/>
                    <a:pt x="10308" y="36193"/>
                    <a:pt x="10441" y="33624"/>
                  </a:cubicBezTo>
                  <a:lnTo>
                    <a:pt x="10408" y="3569"/>
                  </a:lnTo>
                  <a:cubicBezTo>
                    <a:pt x="10341" y="2335"/>
                    <a:pt x="9974" y="1068"/>
                    <a:pt x="9307" y="0"/>
                  </a:cubicBezTo>
                  <a:close/>
                </a:path>
              </a:pathLst>
            </a:custGeom>
            <a:solidFill>
              <a:srgbClr val="BF3D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35"/>
            <p:cNvSpPr/>
            <p:nvPr/>
          </p:nvSpPr>
          <p:spPr>
            <a:xfrm>
              <a:off x="2328500" y="2952350"/>
              <a:ext cx="1818000" cy="1050975"/>
            </a:xfrm>
            <a:custGeom>
              <a:avLst/>
              <a:gdLst/>
              <a:ahLst/>
              <a:cxnLst/>
              <a:rect l="l" t="t" r="r" b="b"/>
              <a:pathLst>
                <a:path w="72720" h="42039" extrusionOk="0">
                  <a:moveTo>
                    <a:pt x="7172" y="0"/>
                  </a:moveTo>
                  <a:cubicBezTo>
                    <a:pt x="5913" y="0"/>
                    <a:pt x="4654" y="292"/>
                    <a:pt x="3503" y="876"/>
                  </a:cubicBezTo>
                  <a:cubicBezTo>
                    <a:pt x="1702" y="2144"/>
                    <a:pt x="434" y="4045"/>
                    <a:pt x="1" y="6213"/>
                  </a:cubicBezTo>
                  <a:cubicBezTo>
                    <a:pt x="284" y="5212"/>
                    <a:pt x="979" y="4651"/>
                    <a:pt x="1900" y="4651"/>
                  </a:cubicBezTo>
                  <a:cubicBezTo>
                    <a:pt x="2391" y="4651"/>
                    <a:pt x="2945" y="4810"/>
                    <a:pt x="3536" y="5146"/>
                  </a:cubicBezTo>
                  <a:lnTo>
                    <a:pt x="62845" y="39337"/>
                  </a:lnTo>
                  <a:cubicBezTo>
                    <a:pt x="63913" y="40004"/>
                    <a:pt x="64780" y="40971"/>
                    <a:pt x="65414" y="42039"/>
                  </a:cubicBezTo>
                  <a:lnTo>
                    <a:pt x="72719" y="37836"/>
                  </a:lnTo>
                  <a:cubicBezTo>
                    <a:pt x="72085" y="36702"/>
                    <a:pt x="71218" y="35801"/>
                    <a:pt x="70117" y="35067"/>
                  </a:cubicBezTo>
                  <a:lnTo>
                    <a:pt x="10842" y="876"/>
                  </a:lnTo>
                  <a:cubicBezTo>
                    <a:pt x="9691" y="292"/>
                    <a:pt x="8432" y="0"/>
                    <a:pt x="7172" y="0"/>
                  </a:cubicBezTo>
                  <a:close/>
                </a:path>
              </a:pathLst>
            </a:custGeom>
            <a:solidFill>
              <a:srgbClr val="FF8F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26" name="Picture 2" descr="Logo couleur de l'IUT de Bayonne et du Pays Basque">
            <a:extLst>
              <a:ext uri="{FF2B5EF4-FFF2-40B4-BE49-F238E27FC236}">
                <a16:creationId xmlns:a16="http://schemas.microsoft.com/office/drawing/2014/main" id="{252C929A-3470-2E4A-934A-7DCD138271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8234" y="0"/>
            <a:ext cx="735765" cy="1039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Google Shape;293;p35">
            <a:extLst>
              <a:ext uri="{FF2B5EF4-FFF2-40B4-BE49-F238E27FC236}">
                <a16:creationId xmlns:a16="http://schemas.microsoft.com/office/drawing/2014/main" id="{39ADA0B9-3991-FA47-ADE3-AD82841BF835}"/>
              </a:ext>
            </a:extLst>
          </p:cNvPr>
          <p:cNvSpPr txBox="1">
            <a:spLocks/>
          </p:cNvSpPr>
          <p:nvPr/>
        </p:nvSpPr>
        <p:spPr>
          <a:xfrm>
            <a:off x="7316055" y="4055203"/>
            <a:ext cx="1782472" cy="9199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3FC"/>
              </a:buClr>
              <a:buSzPts val="2000"/>
              <a:buFont typeface="Nunito"/>
              <a:buNone/>
              <a:defRPr sz="2000" b="0" i="0" u="none" strike="noStrike" cap="none">
                <a:solidFill>
                  <a:srgbClr val="0093FC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accent4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accent4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accent4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accent4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accent4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accent4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accent4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accent4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indent="0"/>
            <a:r>
              <a:rPr lang="fr-FR" sz="1400" dirty="0">
                <a:solidFill>
                  <a:schemeClr val="bg1"/>
                </a:solidFill>
              </a:rPr>
              <a:t>CABROL Yoann</a:t>
            </a:r>
          </a:p>
          <a:p>
            <a:pPr marL="0" indent="0"/>
            <a:r>
              <a:rPr lang="fr-FR" sz="1400" dirty="0">
                <a:solidFill>
                  <a:schemeClr val="bg1"/>
                </a:solidFill>
              </a:rPr>
              <a:t>DA SILVA Eduardo</a:t>
            </a:r>
          </a:p>
          <a:p>
            <a:pPr marL="0" indent="0"/>
            <a:r>
              <a:rPr lang="fr-FR" sz="1400" dirty="0">
                <a:solidFill>
                  <a:schemeClr val="bg1"/>
                </a:solidFill>
              </a:rPr>
              <a:t>LAURIOU Tanguy</a:t>
            </a:r>
          </a:p>
          <a:p>
            <a:pPr marL="0" indent="0"/>
            <a:r>
              <a:rPr lang="fr-FR" sz="1400" dirty="0">
                <a:solidFill>
                  <a:schemeClr val="bg1"/>
                </a:solidFill>
              </a:rPr>
              <a:t>NAUDI Colas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49"/>
          <p:cNvSpPr txBox="1">
            <a:spLocks noGrp="1"/>
          </p:cNvSpPr>
          <p:nvPr>
            <p:ph type="ctrTitle" idx="8"/>
          </p:nvPr>
        </p:nvSpPr>
        <p:spPr>
          <a:xfrm>
            <a:off x="1152000" y="501573"/>
            <a:ext cx="6840000" cy="54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 </a:t>
            </a:r>
            <a:r>
              <a:rPr lang="en" dirty="0" err="1"/>
              <a:t>fonctionnement</a:t>
            </a:r>
            <a:r>
              <a:rPr lang="en" dirty="0"/>
              <a:t> du </a:t>
            </a:r>
            <a:r>
              <a:rPr lang="en" dirty="0">
                <a:solidFill>
                  <a:schemeClr val="lt2"/>
                </a:solidFill>
              </a:rPr>
              <a:t>RU</a:t>
            </a:r>
            <a:endParaRPr dirty="0">
              <a:solidFill>
                <a:schemeClr val="lt2"/>
              </a:solidFill>
            </a:endParaRPr>
          </a:p>
        </p:txBody>
      </p:sp>
      <p:sp>
        <p:nvSpPr>
          <p:cNvPr id="643" name="Google Shape;643;p49"/>
          <p:cNvSpPr txBox="1">
            <a:spLocks noGrp="1"/>
          </p:cNvSpPr>
          <p:nvPr>
            <p:ph type="ctrTitle"/>
          </p:nvPr>
        </p:nvSpPr>
        <p:spPr>
          <a:xfrm>
            <a:off x="1768768" y="2390390"/>
            <a:ext cx="1800000" cy="54136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Prix</a:t>
            </a:r>
            <a:endParaRPr dirty="0"/>
          </a:p>
        </p:txBody>
      </p:sp>
      <p:sp>
        <p:nvSpPr>
          <p:cNvPr id="645" name="Google Shape;645;p49"/>
          <p:cNvSpPr txBox="1">
            <a:spLocks noGrp="1"/>
          </p:cNvSpPr>
          <p:nvPr>
            <p:ph type="subTitle" idx="1"/>
          </p:nvPr>
        </p:nvSpPr>
        <p:spPr>
          <a:xfrm>
            <a:off x="1215375" y="2864380"/>
            <a:ext cx="2904413" cy="108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1€</a:t>
            </a:r>
            <a:r>
              <a:rPr lang="en" dirty="0"/>
              <a:t> pour les </a:t>
            </a:r>
            <a:r>
              <a:rPr lang="en" dirty="0" err="1">
                <a:solidFill>
                  <a:schemeClr val="tx2"/>
                </a:solidFill>
              </a:rPr>
              <a:t>boursiers</a:t>
            </a:r>
            <a:endParaRPr lang="en" dirty="0">
              <a:solidFill>
                <a:schemeClr val="tx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3,30€</a:t>
            </a:r>
            <a:r>
              <a:rPr lang="en" dirty="0"/>
              <a:t> pour les </a:t>
            </a:r>
            <a:r>
              <a:rPr lang="en" dirty="0">
                <a:solidFill>
                  <a:schemeClr val="tx2"/>
                </a:solidFill>
              </a:rPr>
              <a:t>non-</a:t>
            </a:r>
            <a:r>
              <a:rPr lang="en" dirty="0" err="1">
                <a:solidFill>
                  <a:schemeClr val="tx2"/>
                </a:solidFill>
              </a:rPr>
              <a:t>boursiers</a:t>
            </a:r>
            <a:endParaRPr lang="en" dirty="0">
              <a:solidFill>
                <a:schemeClr val="tx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3,80€</a:t>
            </a:r>
            <a:r>
              <a:rPr lang="en" dirty="0"/>
              <a:t> le </a:t>
            </a:r>
            <a:r>
              <a:rPr lang="en" dirty="0" err="1">
                <a:solidFill>
                  <a:schemeClr val="tx2"/>
                </a:solidFill>
              </a:rPr>
              <a:t>repas</a:t>
            </a:r>
            <a:r>
              <a:rPr lang="en" dirty="0">
                <a:solidFill>
                  <a:schemeClr val="tx2"/>
                </a:solidFill>
              </a:rPr>
              <a:t> XL</a:t>
            </a:r>
          </a:p>
        </p:txBody>
      </p:sp>
      <p:sp>
        <p:nvSpPr>
          <p:cNvPr id="647" name="Google Shape;647;p49"/>
          <p:cNvSpPr txBox="1">
            <a:spLocks noGrp="1"/>
          </p:cNvSpPr>
          <p:nvPr>
            <p:ph type="ctrTitle" idx="3"/>
          </p:nvPr>
        </p:nvSpPr>
        <p:spPr>
          <a:xfrm>
            <a:off x="5407551" y="2391750"/>
            <a:ext cx="1800000" cy="5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IZLY</a:t>
            </a:r>
            <a:endParaRPr dirty="0"/>
          </a:p>
        </p:txBody>
      </p:sp>
      <p:sp>
        <p:nvSpPr>
          <p:cNvPr id="648" name="Google Shape;648;p49"/>
          <p:cNvSpPr txBox="1">
            <a:spLocks noGrp="1"/>
          </p:cNvSpPr>
          <p:nvPr>
            <p:ph type="subTitle" idx="6"/>
          </p:nvPr>
        </p:nvSpPr>
        <p:spPr>
          <a:xfrm>
            <a:off x="4499445" y="2938077"/>
            <a:ext cx="3761772" cy="13883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err="1"/>
              <a:t>Paiement</a:t>
            </a:r>
            <a:r>
              <a:rPr lang="en" dirty="0"/>
              <a:t> par </a:t>
            </a:r>
            <a:r>
              <a:rPr lang="en" dirty="0" err="1">
                <a:solidFill>
                  <a:schemeClr val="tx2"/>
                </a:solidFill>
              </a:rPr>
              <a:t>l’application</a:t>
            </a:r>
            <a:r>
              <a:rPr lang="en" dirty="0">
                <a:solidFill>
                  <a:schemeClr val="tx2"/>
                </a:solidFill>
              </a:rPr>
              <a:t> IZLY </a:t>
            </a:r>
            <a:r>
              <a:rPr lang="en" dirty="0" err="1"/>
              <a:t>ou</a:t>
            </a:r>
            <a:r>
              <a:rPr lang="en" dirty="0"/>
              <a:t> via la </a:t>
            </a:r>
            <a:r>
              <a:rPr lang="en" dirty="0">
                <a:solidFill>
                  <a:schemeClr val="tx2"/>
                </a:solidFill>
              </a:rPr>
              <a:t>carte </a:t>
            </a:r>
            <a:r>
              <a:rPr lang="en" dirty="0" err="1">
                <a:solidFill>
                  <a:schemeClr val="tx2"/>
                </a:solidFill>
              </a:rPr>
              <a:t>étudiant</a:t>
            </a:r>
            <a:r>
              <a:rPr lang="en" dirty="0"/>
              <a:t>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 </a:t>
            </a:r>
            <a:r>
              <a:rPr lang="en" b="1" dirty="0" err="1"/>
              <a:t>compte</a:t>
            </a:r>
            <a:r>
              <a:rPr lang="en" b="1" dirty="0"/>
              <a:t> IZLY</a:t>
            </a:r>
            <a:r>
              <a:rPr lang="en" dirty="0"/>
              <a:t> se recharge via </a:t>
            </a:r>
            <a:r>
              <a:rPr lang="en" dirty="0" err="1"/>
              <a:t>l’application</a:t>
            </a:r>
            <a:r>
              <a:rPr lang="en" dirty="0"/>
              <a:t> par </a:t>
            </a:r>
            <a:r>
              <a:rPr lang="en" dirty="0">
                <a:solidFill>
                  <a:schemeClr val="tx2"/>
                </a:solidFill>
              </a:rPr>
              <a:t>carte </a:t>
            </a:r>
            <a:r>
              <a:rPr lang="en" dirty="0" err="1">
                <a:solidFill>
                  <a:schemeClr val="tx2"/>
                </a:solidFill>
              </a:rPr>
              <a:t>bancaire</a:t>
            </a:r>
            <a:r>
              <a:rPr lang="en" dirty="0">
                <a:solidFill>
                  <a:schemeClr val="tx2"/>
                </a:solidFill>
              </a:rPr>
              <a:t> </a:t>
            </a:r>
            <a:r>
              <a:rPr lang="en" dirty="0" err="1">
                <a:solidFill>
                  <a:schemeClr val="tx2"/>
                </a:solidFill>
              </a:rPr>
              <a:t>ou</a:t>
            </a:r>
            <a:r>
              <a:rPr lang="en" dirty="0">
                <a:solidFill>
                  <a:schemeClr val="tx2"/>
                </a:solidFill>
              </a:rPr>
              <a:t> </a:t>
            </a:r>
            <a:r>
              <a:rPr lang="en" dirty="0" err="1">
                <a:solidFill>
                  <a:schemeClr val="tx2"/>
                </a:solidFill>
              </a:rPr>
              <a:t>compte</a:t>
            </a:r>
            <a:r>
              <a:rPr lang="en" dirty="0">
                <a:solidFill>
                  <a:schemeClr val="tx2"/>
                </a:solidFill>
              </a:rPr>
              <a:t> </a:t>
            </a:r>
            <a:r>
              <a:rPr lang="en" dirty="0" err="1">
                <a:solidFill>
                  <a:schemeClr val="tx2"/>
                </a:solidFill>
              </a:rPr>
              <a:t>bancaire</a:t>
            </a:r>
            <a:r>
              <a:rPr lang="en" dirty="0"/>
              <a:t>.</a:t>
            </a:r>
            <a:endParaRPr dirty="0"/>
          </a:p>
        </p:txBody>
      </p:sp>
      <p:sp>
        <p:nvSpPr>
          <p:cNvPr id="651" name="Google Shape;651;p49"/>
          <p:cNvSpPr/>
          <p:nvPr/>
        </p:nvSpPr>
        <p:spPr>
          <a:xfrm rot="2745591">
            <a:off x="2347660" y="1652630"/>
            <a:ext cx="639846" cy="678488"/>
          </a:xfrm>
          <a:prstGeom prst="ellipse">
            <a:avLst/>
          </a:prstGeom>
          <a:solidFill>
            <a:srgbClr val="FF52A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54" name="Google Shape;654;p49"/>
          <p:cNvSpPr/>
          <p:nvPr/>
        </p:nvSpPr>
        <p:spPr>
          <a:xfrm rot="2745591">
            <a:off x="5989621" y="1591388"/>
            <a:ext cx="639846" cy="678488"/>
          </a:xfrm>
          <a:prstGeom prst="ellipse">
            <a:avLst/>
          </a:prstGeom>
          <a:solidFill>
            <a:srgbClr val="FF52A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62" name="Google Shape;662;p49"/>
          <p:cNvGrpSpPr/>
          <p:nvPr/>
        </p:nvGrpSpPr>
        <p:grpSpPr>
          <a:xfrm>
            <a:off x="6165188" y="1773647"/>
            <a:ext cx="288713" cy="298121"/>
            <a:chOff x="5049725" y="2027900"/>
            <a:chExt cx="481750" cy="481850"/>
          </a:xfrm>
        </p:grpSpPr>
        <p:sp>
          <p:nvSpPr>
            <p:cNvPr id="663" name="Google Shape;663;p49"/>
            <p:cNvSpPr/>
            <p:nvPr/>
          </p:nvSpPr>
          <p:spPr>
            <a:xfrm>
              <a:off x="5191775" y="2394925"/>
              <a:ext cx="197625" cy="114825"/>
            </a:xfrm>
            <a:custGeom>
              <a:avLst/>
              <a:gdLst/>
              <a:ahLst/>
              <a:cxnLst/>
              <a:rect l="l" t="t" r="r" b="b"/>
              <a:pathLst>
                <a:path w="7905" h="4593" extrusionOk="0">
                  <a:moveTo>
                    <a:pt x="0" y="0"/>
                  </a:moveTo>
                  <a:lnTo>
                    <a:pt x="0" y="566"/>
                  </a:lnTo>
                  <a:cubicBezTo>
                    <a:pt x="3" y="1298"/>
                    <a:pt x="479" y="1949"/>
                    <a:pt x="1178" y="2171"/>
                  </a:cubicBezTo>
                  <a:cubicBezTo>
                    <a:pt x="1407" y="3502"/>
                    <a:pt x="2560" y="4593"/>
                    <a:pt x="3954" y="4593"/>
                  </a:cubicBezTo>
                  <a:cubicBezTo>
                    <a:pt x="5345" y="4593"/>
                    <a:pt x="6499" y="3502"/>
                    <a:pt x="6728" y="2171"/>
                  </a:cubicBezTo>
                  <a:cubicBezTo>
                    <a:pt x="7426" y="1949"/>
                    <a:pt x="7902" y="1298"/>
                    <a:pt x="7905" y="566"/>
                  </a:cubicBezTo>
                  <a:lnTo>
                    <a:pt x="79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64" name="Google Shape;664;p49"/>
            <p:cNvSpPr/>
            <p:nvPr/>
          </p:nvSpPr>
          <p:spPr>
            <a:xfrm>
              <a:off x="5113625" y="2027900"/>
              <a:ext cx="347300" cy="338825"/>
            </a:xfrm>
            <a:custGeom>
              <a:avLst/>
              <a:gdLst/>
              <a:ahLst/>
              <a:cxnLst/>
              <a:rect l="l" t="t" r="r" b="b"/>
              <a:pathLst>
                <a:path w="13892" h="13553" extrusionOk="0">
                  <a:moveTo>
                    <a:pt x="7080" y="2260"/>
                  </a:moveTo>
                  <a:cubicBezTo>
                    <a:pt x="9574" y="2263"/>
                    <a:pt x="11594" y="4284"/>
                    <a:pt x="11597" y="6777"/>
                  </a:cubicBezTo>
                  <a:cubicBezTo>
                    <a:pt x="11597" y="7090"/>
                    <a:pt x="11344" y="7340"/>
                    <a:pt x="11031" y="7340"/>
                  </a:cubicBezTo>
                  <a:cubicBezTo>
                    <a:pt x="10718" y="7340"/>
                    <a:pt x="10468" y="7090"/>
                    <a:pt x="10468" y="6777"/>
                  </a:cubicBezTo>
                  <a:cubicBezTo>
                    <a:pt x="10465" y="4907"/>
                    <a:pt x="8950" y="3392"/>
                    <a:pt x="7080" y="3389"/>
                  </a:cubicBezTo>
                  <a:cubicBezTo>
                    <a:pt x="6767" y="3389"/>
                    <a:pt x="6514" y="3136"/>
                    <a:pt x="6514" y="2826"/>
                  </a:cubicBezTo>
                  <a:cubicBezTo>
                    <a:pt x="6514" y="2513"/>
                    <a:pt x="6767" y="2260"/>
                    <a:pt x="7080" y="2260"/>
                  </a:cubicBezTo>
                  <a:close/>
                  <a:moveTo>
                    <a:pt x="7070" y="1"/>
                  </a:moveTo>
                  <a:cubicBezTo>
                    <a:pt x="6595" y="1"/>
                    <a:pt x="6111" y="50"/>
                    <a:pt x="5623" y="152"/>
                  </a:cubicBezTo>
                  <a:cubicBezTo>
                    <a:pt x="3075" y="685"/>
                    <a:pt x="1001" y="2754"/>
                    <a:pt x="459" y="5301"/>
                  </a:cubicBezTo>
                  <a:cubicBezTo>
                    <a:pt x="1" y="7469"/>
                    <a:pt x="567" y="9644"/>
                    <a:pt x="2015" y="11270"/>
                  </a:cubicBezTo>
                  <a:cubicBezTo>
                    <a:pt x="2584" y="11908"/>
                    <a:pt x="2952" y="12703"/>
                    <a:pt x="3072" y="13552"/>
                  </a:cubicBezTo>
                  <a:lnTo>
                    <a:pt x="11088" y="13552"/>
                  </a:lnTo>
                  <a:cubicBezTo>
                    <a:pt x="11221" y="12691"/>
                    <a:pt x="11597" y="11887"/>
                    <a:pt x="12175" y="11233"/>
                  </a:cubicBezTo>
                  <a:cubicBezTo>
                    <a:pt x="13259" y="10002"/>
                    <a:pt x="13892" y="8418"/>
                    <a:pt x="13892" y="6777"/>
                  </a:cubicBezTo>
                  <a:cubicBezTo>
                    <a:pt x="13892" y="2969"/>
                    <a:pt x="10766" y="1"/>
                    <a:pt x="70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65" name="Google Shape;665;p49"/>
            <p:cNvSpPr/>
            <p:nvPr/>
          </p:nvSpPr>
          <p:spPr>
            <a:xfrm>
              <a:off x="5049725" y="2197300"/>
              <a:ext cx="56400" cy="28275"/>
            </a:xfrm>
            <a:custGeom>
              <a:avLst/>
              <a:gdLst/>
              <a:ahLst/>
              <a:cxnLst/>
              <a:rect l="l" t="t" r="r" b="b"/>
              <a:pathLst>
                <a:path w="2256" h="1131" extrusionOk="0">
                  <a:moveTo>
                    <a:pt x="563" y="1"/>
                  </a:moveTo>
                  <a:cubicBezTo>
                    <a:pt x="250" y="1"/>
                    <a:pt x="0" y="254"/>
                    <a:pt x="0" y="567"/>
                  </a:cubicBezTo>
                  <a:cubicBezTo>
                    <a:pt x="0" y="877"/>
                    <a:pt x="250" y="1130"/>
                    <a:pt x="563" y="1130"/>
                  </a:cubicBezTo>
                  <a:lnTo>
                    <a:pt x="1693" y="1130"/>
                  </a:lnTo>
                  <a:cubicBezTo>
                    <a:pt x="2006" y="1130"/>
                    <a:pt x="2256" y="877"/>
                    <a:pt x="2256" y="567"/>
                  </a:cubicBezTo>
                  <a:cubicBezTo>
                    <a:pt x="2256" y="254"/>
                    <a:pt x="2006" y="1"/>
                    <a:pt x="16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66" name="Google Shape;666;p49"/>
            <p:cNvSpPr/>
            <p:nvPr/>
          </p:nvSpPr>
          <p:spPr>
            <a:xfrm>
              <a:off x="5052575" y="2102800"/>
              <a:ext cx="50850" cy="48075"/>
            </a:xfrm>
            <a:custGeom>
              <a:avLst/>
              <a:gdLst/>
              <a:ahLst/>
              <a:cxnLst/>
              <a:rect l="l" t="t" r="r" b="b"/>
              <a:pathLst>
                <a:path w="2034" h="1923" extrusionOk="0">
                  <a:moveTo>
                    <a:pt x="623" y="0"/>
                  </a:moveTo>
                  <a:cubicBezTo>
                    <a:pt x="478" y="0"/>
                    <a:pt x="333" y="56"/>
                    <a:pt x="224" y="167"/>
                  </a:cubicBezTo>
                  <a:cubicBezTo>
                    <a:pt x="4" y="384"/>
                    <a:pt x="1" y="736"/>
                    <a:pt x="214" y="959"/>
                  </a:cubicBezTo>
                  <a:lnTo>
                    <a:pt x="1015" y="1757"/>
                  </a:lnTo>
                  <a:cubicBezTo>
                    <a:pt x="1125" y="1867"/>
                    <a:pt x="1269" y="1922"/>
                    <a:pt x="1413" y="1922"/>
                  </a:cubicBezTo>
                  <a:cubicBezTo>
                    <a:pt x="1558" y="1922"/>
                    <a:pt x="1702" y="1867"/>
                    <a:pt x="1813" y="1757"/>
                  </a:cubicBezTo>
                  <a:cubicBezTo>
                    <a:pt x="2033" y="1534"/>
                    <a:pt x="2033" y="1179"/>
                    <a:pt x="1813" y="959"/>
                  </a:cubicBezTo>
                  <a:lnTo>
                    <a:pt x="1015" y="158"/>
                  </a:lnTo>
                  <a:cubicBezTo>
                    <a:pt x="906" y="53"/>
                    <a:pt x="764" y="0"/>
                    <a:pt x="6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67" name="Google Shape;667;p49"/>
            <p:cNvSpPr/>
            <p:nvPr/>
          </p:nvSpPr>
          <p:spPr>
            <a:xfrm>
              <a:off x="5052575" y="2272175"/>
              <a:ext cx="50700" cy="47900"/>
            </a:xfrm>
            <a:custGeom>
              <a:avLst/>
              <a:gdLst/>
              <a:ahLst/>
              <a:cxnLst/>
              <a:rect l="l" t="t" r="r" b="b"/>
              <a:pathLst>
                <a:path w="2028" h="1916" extrusionOk="0">
                  <a:moveTo>
                    <a:pt x="1405" y="0"/>
                  </a:moveTo>
                  <a:cubicBezTo>
                    <a:pt x="1264" y="0"/>
                    <a:pt x="1124" y="53"/>
                    <a:pt x="1015" y="159"/>
                  </a:cubicBezTo>
                  <a:lnTo>
                    <a:pt x="214" y="960"/>
                  </a:lnTo>
                  <a:cubicBezTo>
                    <a:pt x="1" y="1179"/>
                    <a:pt x="4" y="1532"/>
                    <a:pt x="224" y="1749"/>
                  </a:cubicBezTo>
                  <a:cubicBezTo>
                    <a:pt x="333" y="1860"/>
                    <a:pt x="478" y="1916"/>
                    <a:pt x="623" y="1916"/>
                  </a:cubicBezTo>
                  <a:cubicBezTo>
                    <a:pt x="764" y="1916"/>
                    <a:pt x="906" y="1863"/>
                    <a:pt x="1015" y="1758"/>
                  </a:cubicBezTo>
                  <a:lnTo>
                    <a:pt x="1813" y="960"/>
                  </a:lnTo>
                  <a:cubicBezTo>
                    <a:pt x="2027" y="737"/>
                    <a:pt x="2024" y="384"/>
                    <a:pt x="1804" y="168"/>
                  </a:cubicBezTo>
                  <a:cubicBezTo>
                    <a:pt x="1695" y="56"/>
                    <a:pt x="1550" y="0"/>
                    <a:pt x="14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68" name="Google Shape;668;p49"/>
            <p:cNvSpPr/>
            <p:nvPr/>
          </p:nvSpPr>
          <p:spPr>
            <a:xfrm>
              <a:off x="5475050" y="2197300"/>
              <a:ext cx="56425" cy="28275"/>
            </a:xfrm>
            <a:custGeom>
              <a:avLst/>
              <a:gdLst/>
              <a:ahLst/>
              <a:cxnLst/>
              <a:rect l="l" t="t" r="r" b="b"/>
              <a:pathLst>
                <a:path w="2257" h="1131" extrusionOk="0">
                  <a:moveTo>
                    <a:pt x="564" y="1"/>
                  </a:moveTo>
                  <a:cubicBezTo>
                    <a:pt x="251" y="1"/>
                    <a:pt x="1" y="254"/>
                    <a:pt x="1" y="567"/>
                  </a:cubicBezTo>
                  <a:cubicBezTo>
                    <a:pt x="1" y="877"/>
                    <a:pt x="251" y="1130"/>
                    <a:pt x="564" y="1130"/>
                  </a:cubicBezTo>
                  <a:lnTo>
                    <a:pt x="1693" y="1130"/>
                  </a:lnTo>
                  <a:cubicBezTo>
                    <a:pt x="2006" y="1130"/>
                    <a:pt x="2256" y="877"/>
                    <a:pt x="2256" y="567"/>
                  </a:cubicBezTo>
                  <a:cubicBezTo>
                    <a:pt x="2256" y="254"/>
                    <a:pt x="2006" y="1"/>
                    <a:pt x="16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69" name="Google Shape;669;p49"/>
            <p:cNvSpPr/>
            <p:nvPr/>
          </p:nvSpPr>
          <p:spPr>
            <a:xfrm>
              <a:off x="5477925" y="2102800"/>
              <a:ext cx="50675" cy="47900"/>
            </a:xfrm>
            <a:custGeom>
              <a:avLst/>
              <a:gdLst/>
              <a:ahLst/>
              <a:cxnLst/>
              <a:rect l="l" t="t" r="r" b="b"/>
              <a:pathLst>
                <a:path w="2027" h="1916" extrusionOk="0">
                  <a:moveTo>
                    <a:pt x="1405" y="0"/>
                  </a:moveTo>
                  <a:cubicBezTo>
                    <a:pt x="1264" y="0"/>
                    <a:pt x="1123" y="53"/>
                    <a:pt x="1015" y="158"/>
                  </a:cubicBezTo>
                  <a:lnTo>
                    <a:pt x="214" y="959"/>
                  </a:lnTo>
                  <a:cubicBezTo>
                    <a:pt x="0" y="1179"/>
                    <a:pt x="3" y="1531"/>
                    <a:pt x="223" y="1748"/>
                  </a:cubicBezTo>
                  <a:cubicBezTo>
                    <a:pt x="333" y="1860"/>
                    <a:pt x="478" y="1915"/>
                    <a:pt x="623" y="1915"/>
                  </a:cubicBezTo>
                  <a:cubicBezTo>
                    <a:pt x="764" y="1915"/>
                    <a:pt x="905" y="1863"/>
                    <a:pt x="1015" y="1757"/>
                  </a:cubicBezTo>
                  <a:lnTo>
                    <a:pt x="1813" y="959"/>
                  </a:lnTo>
                  <a:cubicBezTo>
                    <a:pt x="2027" y="736"/>
                    <a:pt x="2024" y="384"/>
                    <a:pt x="1804" y="167"/>
                  </a:cubicBezTo>
                  <a:cubicBezTo>
                    <a:pt x="1694" y="56"/>
                    <a:pt x="1549" y="0"/>
                    <a:pt x="14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70" name="Google Shape;670;p49"/>
            <p:cNvSpPr/>
            <p:nvPr/>
          </p:nvSpPr>
          <p:spPr>
            <a:xfrm>
              <a:off x="5477775" y="2272000"/>
              <a:ext cx="50825" cy="48075"/>
            </a:xfrm>
            <a:custGeom>
              <a:avLst/>
              <a:gdLst/>
              <a:ahLst/>
              <a:cxnLst/>
              <a:rect l="l" t="t" r="r" b="b"/>
              <a:pathLst>
                <a:path w="2033" h="1923" extrusionOk="0">
                  <a:moveTo>
                    <a:pt x="621" y="1"/>
                  </a:moveTo>
                  <a:cubicBezTo>
                    <a:pt x="476" y="1"/>
                    <a:pt x="331" y="56"/>
                    <a:pt x="220" y="166"/>
                  </a:cubicBezTo>
                  <a:cubicBezTo>
                    <a:pt x="0" y="388"/>
                    <a:pt x="0" y="744"/>
                    <a:pt x="220" y="967"/>
                  </a:cubicBezTo>
                  <a:lnTo>
                    <a:pt x="1021" y="1765"/>
                  </a:lnTo>
                  <a:cubicBezTo>
                    <a:pt x="1129" y="1870"/>
                    <a:pt x="1270" y="1923"/>
                    <a:pt x="1411" y="1923"/>
                  </a:cubicBezTo>
                  <a:cubicBezTo>
                    <a:pt x="1555" y="1923"/>
                    <a:pt x="1700" y="1867"/>
                    <a:pt x="1810" y="1756"/>
                  </a:cubicBezTo>
                  <a:cubicBezTo>
                    <a:pt x="2030" y="1539"/>
                    <a:pt x="2033" y="1186"/>
                    <a:pt x="1819" y="967"/>
                  </a:cubicBezTo>
                  <a:lnTo>
                    <a:pt x="1021" y="166"/>
                  </a:lnTo>
                  <a:cubicBezTo>
                    <a:pt x="910" y="56"/>
                    <a:pt x="765" y="1"/>
                    <a:pt x="6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43" name="Google Shape;6713;p75">
            <a:extLst>
              <a:ext uri="{FF2B5EF4-FFF2-40B4-BE49-F238E27FC236}">
                <a16:creationId xmlns:a16="http://schemas.microsoft.com/office/drawing/2014/main" id="{E5F5CFF4-89DA-3449-AFF9-C5ABC656AB4E}"/>
              </a:ext>
            </a:extLst>
          </p:cNvPr>
          <p:cNvSpPr/>
          <p:nvPr/>
        </p:nvSpPr>
        <p:spPr>
          <a:xfrm>
            <a:off x="2483952" y="1812260"/>
            <a:ext cx="367261" cy="366364"/>
          </a:xfrm>
          <a:custGeom>
            <a:avLst/>
            <a:gdLst/>
            <a:ahLst/>
            <a:cxnLst/>
            <a:rect l="l" t="t" r="r" b="b"/>
            <a:pathLst>
              <a:path w="12697" h="12666" extrusionOk="0">
                <a:moveTo>
                  <a:pt x="6301" y="1356"/>
                </a:moveTo>
                <a:cubicBezTo>
                  <a:pt x="6522" y="1356"/>
                  <a:pt x="6711" y="1576"/>
                  <a:pt x="6711" y="1797"/>
                </a:cubicBezTo>
                <a:lnTo>
                  <a:pt x="6711" y="2269"/>
                </a:lnTo>
                <a:cubicBezTo>
                  <a:pt x="7656" y="2458"/>
                  <a:pt x="8349" y="3309"/>
                  <a:pt x="8349" y="4285"/>
                </a:cubicBezTo>
                <a:cubicBezTo>
                  <a:pt x="8349" y="4538"/>
                  <a:pt x="8160" y="4727"/>
                  <a:pt x="7971" y="4727"/>
                </a:cubicBezTo>
                <a:cubicBezTo>
                  <a:pt x="7719" y="4727"/>
                  <a:pt x="7530" y="4538"/>
                  <a:pt x="7530" y="4285"/>
                </a:cubicBezTo>
                <a:cubicBezTo>
                  <a:pt x="7530" y="3624"/>
                  <a:pt x="6994" y="3057"/>
                  <a:pt x="6301" y="3057"/>
                </a:cubicBezTo>
                <a:cubicBezTo>
                  <a:pt x="5640" y="3057"/>
                  <a:pt x="5073" y="3624"/>
                  <a:pt x="5073" y="4285"/>
                </a:cubicBezTo>
                <a:cubicBezTo>
                  <a:pt x="5073" y="4947"/>
                  <a:pt x="5829" y="5483"/>
                  <a:pt x="6585" y="6018"/>
                </a:cubicBezTo>
                <a:cubicBezTo>
                  <a:pt x="7435" y="6648"/>
                  <a:pt x="8412" y="7310"/>
                  <a:pt x="8412" y="8413"/>
                </a:cubicBezTo>
                <a:cubicBezTo>
                  <a:pt x="8412" y="9421"/>
                  <a:pt x="7687" y="10271"/>
                  <a:pt x="6742" y="10429"/>
                </a:cubicBezTo>
                <a:lnTo>
                  <a:pt x="6742" y="10901"/>
                </a:lnTo>
                <a:cubicBezTo>
                  <a:pt x="6742" y="11154"/>
                  <a:pt x="6553" y="11311"/>
                  <a:pt x="6364" y="11311"/>
                </a:cubicBezTo>
                <a:cubicBezTo>
                  <a:pt x="6144" y="11311"/>
                  <a:pt x="5955" y="11091"/>
                  <a:pt x="5955" y="10901"/>
                </a:cubicBezTo>
                <a:lnTo>
                  <a:pt x="5955" y="10429"/>
                </a:lnTo>
                <a:cubicBezTo>
                  <a:pt x="5010" y="10240"/>
                  <a:pt x="4316" y="9421"/>
                  <a:pt x="4316" y="8413"/>
                </a:cubicBezTo>
                <a:cubicBezTo>
                  <a:pt x="4316" y="8192"/>
                  <a:pt x="4505" y="8035"/>
                  <a:pt x="4694" y="8035"/>
                </a:cubicBezTo>
                <a:cubicBezTo>
                  <a:pt x="4884" y="8035"/>
                  <a:pt x="5136" y="8224"/>
                  <a:pt x="5136" y="8413"/>
                </a:cubicBezTo>
                <a:cubicBezTo>
                  <a:pt x="5136" y="9106"/>
                  <a:pt x="5671" y="9641"/>
                  <a:pt x="6364" y="9641"/>
                </a:cubicBezTo>
                <a:cubicBezTo>
                  <a:pt x="7026" y="9641"/>
                  <a:pt x="7561" y="9106"/>
                  <a:pt x="7561" y="8413"/>
                </a:cubicBezTo>
                <a:cubicBezTo>
                  <a:pt x="7561" y="7751"/>
                  <a:pt x="6868" y="7247"/>
                  <a:pt x="6081" y="6680"/>
                </a:cubicBezTo>
                <a:cubicBezTo>
                  <a:pt x="5199" y="6050"/>
                  <a:pt x="4253" y="5388"/>
                  <a:pt x="4253" y="4285"/>
                </a:cubicBezTo>
                <a:cubicBezTo>
                  <a:pt x="4253" y="3309"/>
                  <a:pt x="4978" y="2427"/>
                  <a:pt x="5923" y="2269"/>
                </a:cubicBezTo>
                <a:lnTo>
                  <a:pt x="5923" y="1797"/>
                </a:lnTo>
                <a:cubicBezTo>
                  <a:pt x="5923" y="1576"/>
                  <a:pt x="6112" y="1356"/>
                  <a:pt x="6301" y="1356"/>
                </a:cubicBezTo>
                <a:close/>
                <a:moveTo>
                  <a:pt x="6333" y="1"/>
                </a:moveTo>
                <a:cubicBezTo>
                  <a:pt x="2836" y="1"/>
                  <a:pt x="0" y="2836"/>
                  <a:pt x="0" y="6333"/>
                </a:cubicBezTo>
                <a:cubicBezTo>
                  <a:pt x="0" y="9830"/>
                  <a:pt x="2836" y="12666"/>
                  <a:pt x="6333" y="12666"/>
                </a:cubicBezTo>
                <a:cubicBezTo>
                  <a:pt x="9861" y="12666"/>
                  <a:pt x="12697" y="9830"/>
                  <a:pt x="12697" y="6333"/>
                </a:cubicBezTo>
                <a:cubicBezTo>
                  <a:pt x="12697" y="2836"/>
                  <a:pt x="9861" y="1"/>
                  <a:pt x="6333" y="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43"/>
          <p:cNvSpPr txBox="1">
            <a:spLocks noGrp="1"/>
          </p:cNvSpPr>
          <p:nvPr>
            <p:ph type="title"/>
          </p:nvPr>
        </p:nvSpPr>
        <p:spPr>
          <a:xfrm>
            <a:off x="1523250" y="1994439"/>
            <a:ext cx="6097500" cy="115462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Chronoplus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099127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47"/>
          <p:cNvSpPr txBox="1">
            <a:spLocks noGrp="1"/>
          </p:cNvSpPr>
          <p:nvPr>
            <p:ph type="subTitle" idx="3"/>
          </p:nvPr>
        </p:nvSpPr>
        <p:spPr>
          <a:xfrm>
            <a:off x="4348516" y="2571750"/>
            <a:ext cx="4441649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 err="1">
                <a:solidFill>
                  <a:schemeClr val="bg2">
                    <a:lumMod val="75000"/>
                  </a:schemeClr>
                </a:solidFill>
              </a:rPr>
              <a:t>Arrêt</a:t>
            </a:r>
            <a:r>
              <a:rPr lang="en" dirty="0"/>
              <a:t> </a:t>
            </a:r>
            <a:r>
              <a:rPr lang="en" dirty="0" err="1">
                <a:solidFill>
                  <a:schemeClr val="tx2"/>
                </a:solidFill>
              </a:rPr>
              <a:t>Bernain-Montaury</a:t>
            </a:r>
            <a:r>
              <a:rPr lang="en" dirty="0">
                <a:solidFill>
                  <a:schemeClr val="tx2"/>
                </a:solidFill>
              </a:rPr>
              <a:t> </a:t>
            </a:r>
            <a:r>
              <a:rPr lang="en" dirty="0" err="1">
                <a:solidFill>
                  <a:schemeClr val="bg2">
                    <a:lumMod val="75000"/>
                  </a:schemeClr>
                </a:solidFill>
              </a:rPr>
              <a:t>à</a:t>
            </a:r>
            <a:r>
              <a:rPr lang="en" dirty="0">
                <a:solidFill>
                  <a:schemeClr val="tx2"/>
                </a:solidFill>
              </a:rPr>
              <a:t> 500m</a:t>
            </a:r>
            <a:endParaRPr dirty="0">
              <a:solidFill>
                <a:schemeClr val="tx2"/>
              </a:solidFill>
            </a:endParaRPr>
          </a:p>
        </p:txBody>
      </p:sp>
      <p:sp>
        <p:nvSpPr>
          <p:cNvPr id="610" name="Google Shape;610;p47"/>
          <p:cNvSpPr txBox="1">
            <a:spLocks noGrp="1"/>
          </p:cNvSpPr>
          <p:nvPr>
            <p:ph type="title"/>
          </p:nvPr>
        </p:nvSpPr>
        <p:spPr>
          <a:xfrm>
            <a:off x="720000" y="1761750"/>
            <a:ext cx="3060000" cy="162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Quelles</a:t>
            </a:r>
            <a:r>
              <a:rPr lang="en" dirty="0"/>
              <a:t> </a:t>
            </a:r>
            <a:r>
              <a:rPr lang="en" dirty="0" err="1">
                <a:solidFill>
                  <a:schemeClr val="tx2"/>
                </a:solidFill>
              </a:rPr>
              <a:t>lignes</a:t>
            </a:r>
            <a:r>
              <a:rPr lang="en" dirty="0">
                <a:solidFill>
                  <a:schemeClr val="tx2"/>
                </a:solidFill>
              </a:rPr>
              <a:t> de bus  </a:t>
            </a:r>
            <a:r>
              <a:rPr lang="en" dirty="0"/>
              <a:t>prendre ?</a:t>
            </a:r>
            <a:endParaRPr dirty="0">
              <a:solidFill>
                <a:schemeClr val="lt2"/>
              </a:solidFill>
            </a:endParaRPr>
          </a:p>
        </p:txBody>
      </p:sp>
      <p:sp>
        <p:nvSpPr>
          <p:cNvPr id="32" name="Google Shape;609;p47">
            <a:extLst>
              <a:ext uri="{FF2B5EF4-FFF2-40B4-BE49-F238E27FC236}">
                <a16:creationId xmlns:a16="http://schemas.microsoft.com/office/drawing/2014/main" id="{805DB6DB-9857-954F-9236-6A88C3FE7564}"/>
              </a:ext>
            </a:extLst>
          </p:cNvPr>
          <p:cNvSpPr txBox="1">
            <a:spLocks/>
          </p:cNvSpPr>
          <p:nvPr/>
        </p:nvSpPr>
        <p:spPr>
          <a:xfrm>
            <a:off x="4348516" y="2103750"/>
            <a:ext cx="3940717" cy="4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Nunito"/>
              <a:buNone/>
              <a:defRPr sz="2000" b="0" i="0" u="none" strike="noStrike" cap="none">
                <a:solidFill>
                  <a:srgbClr val="00477D"/>
                </a:solidFill>
                <a:latin typeface="Nunito Black"/>
                <a:ea typeface="Nunito Black"/>
                <a:cs typeface="Nunito Black"/>
                <a:sym typeface="Nunito Black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Nunito"/>
              <a:buNone/>
              <a:defRPr sz="2000" b="0" i="0" u="none" strike="noStrike" cap="none">
                <a:solidFill>
                  <a:srgbClr val="00477D"/>
                </a:solidFill>
                <a:latin typeface="Nunito Black"/>
                <a:ea typeface="Nunito Black"/>
                <a:cs typeface="Nunito Black"/>
                <a:sym typeface="Nunito Black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Nunito"/>
              <a:buNone/>
              <a:defRPr sz="2000" b="0" i="0" u="none" strike="noStrike" cap="none">
                <a:solidFill>
                  <a:srgbClr val="00477D"/>
                </a:solidFill>
                <a:latin typeface="Nunito Black"/>
                <a:ea typeface="Nunito Black"/>
                <a:cs typeface="Nunito Black"/>
                <a:sym typeface="Nunito Black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Nunito"/>
              <a:buNone/>
              <a:defRPr sz="2000" b="0" i="0" u="none" strike="noStrike" cap="none">
                <a:solidFill>
                  <a:srgbClr val="00477D"/>
                </a:solidFill>
                <a:latin typeface="Nunito Black"/>
                <a:ea typeface="Nunito Black"/>
                <a:cs typeface="Nunito Black"/>
                <a:sym typeface="Nunito Black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Nunito"/>
              <a:buNone/>
              <a:defRPr sz="2000" b="0" i="0" u="none" strike="noStrike" cap="none">
                <a:solidFill>
                  <a:srgbClr val="00477D"/>
                </a:solidFill>
                <a:latin typeface="Nunito Black"/>
                <a:ea typeface="Nunito Black"/>
                <a:cs typeface="Nunito Black"/>
                <a:sym typeface="Nunito Black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Nunito"/>
              <a:buNone/>
              <a:defRPr sz="2000" b="0" i="0" u="none" strike="noStrike" cap="none">
                <a:solidFill>
                  <a:srgbClr val="00477D"/>
                </a:solidFill>
                <a:latin typeface="Nunito Black"/>
                <a:ea typeface="Nunito Black"/>
                <a:cs typeface="Nunito Black"/>
                <a:sym typeface="Nunito Black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Nunito"/>
              <a:buNone/>
              <a:defRPr sz="2000" b="0" i="0" u="none" strike="noStrike" cap="none">
                <a:solidFill>
                  <a:srgbClr val="00477D"/>
                </a:solidFill>
                <a:latin typeface="Nunito Black"/>
                <a:ea typeface="Nunito Black"/>
                <a:cs typeface="Nunito Black"/>
                <a:sym typeface="Nunito Black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Nunito"/>
              <a:buNone/>
              <a:defRPr sz="2000" b="0" i="0" u="none" strike="noStrike" cap="none">
                <a:solidFill>
                  <a:srgbClr val="00477D"/>
                </a:solidFill>
                <a:latin typeface="Nunito Black"/>
                <a:ea typeface="Nunito Black"/>
                <a:cs typeface="Nunito Black"/>
                <a:sym typeface="Nunito Black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4"/>
              </a:buClr>
              <a:buSzPts val="1200"/>
              <a:buFont typeface="Nunito"/>
              <a:buNone/>
              <a:defRPr sz="2000" b="0" i="0" u="none" strike="noStrike" cap="none">
                <a:solidFill>
                  <a:srgbClr val="00477D"/>
                </a:solidFill>
                <a:latin typeface="Nunito Black"/>
                <a:ea typeface="Nunito Black"/>
                <a:cs typeface="Nunito Black"/>
                <a:sym typeface="Nunito Black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fr-FR" dirty="0">
                <a:solidFill>
                  <a:schemeClr val="bg2">
                    <a:lumMod val="75000"/>
                  </a:schemeClr>
                </a:solidFill>
              </a:rPr>
              <a:t>Arrêt</a:t>
            </a:r>
            <a:r>
              <a:rPr lang="fr-FR" dirty="0"/>
              <a:t> </a:t>
            </a:r>
            <a:r>
              <a:rPr lang="fr-FR" dirty="0" err="1">
                <a:solidFill>
                  <a:schemeClr val="tx2"/>
                </a:solidFill>
              </a:rPr>
              <a:t>Minerva</a:t>
            </a:r>
            <a:r>
              <a:rPr lang="fr-FR" dirty="0">
                <a:solidFill>
                  <a:schemeClr val="tx2"/>
                </a:solidFill>
              </a:rPr>
              <a:t> </a:t>
            </a:r>
            <a:r>
              <a:rPr lang="fr-FR" dirty="0">
                <a:solidFill>
                  <a:schemeClr val="bg2">
                    <a:lumMod val="75000"/>
                  </a:schemeClr>
                </a:solidFill>
              </a:rPr>
              <a:t>à</a:t>
            </a:r>
            <a:r>
              <a:rPr lang="fr-FR" dirty="0">
                <a:solidFill>
                  <a:schemeClr val="tx2"/>
                </a:solidFill>
              </a:rPr>
              <a:t> 400m</a:t>
            </a:r>
          </a:p>
        </p:txBody>
      </p:sp>
    </p:spTree>
    <p:extLst>
      <p:ext uri="{BB962C8B-B14F-4D97-AF65-F5344CB8AC3E}">
        <p14:creationId xmlns:p14="http://schemas.microsoft.com/office/powerpoint/2010/main" val="27548966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7D6F7F3-D36F-2F40-BC3C-DEBF3503D2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3250" y="1175777"/>
            <a:ext cx="6097500" cy="1572900"/>
          </a:xfrm>
        </p:spPr>
        <p:txBody>
          <a:bodyPr/>
          <a:lstStyle/>
          <a:p>
            <a:r>
              <a:rPr lang="fr-FR" dirty="0"/>
              <a:t>SUAPS</a:t>
            </a:r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A243A9F4-13DE-2745-8EBC-7A47B422ECE1}"/>
              </a:ext>
            </a:extLst>
          </p:cNvPr>
          <p:cNvSpPr txBox="1">
            <a:spLocks/>
          </p:cNvSpPr>
          <p:nvPr/>
        </p:nvSpPr>
        <p:spPr>
          <a:xfrm>
            <a:off x="1523250" y="2355138"/>
            <a:ext cx="6097500" cy="985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0"/>
              <a:buFont typeface="Nunito Black"/>
              <a:buNone/>
              <a:defRPr sz="7000" b="0" i="0" u="none" strike="noStrike" cap="none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0"/>
              <a:buFont typeface="Nunito Black"/>
              <a:buNone/>
              <a:defRPr sz="7000" b="0" i="0" u="none" strike="noStrike" cap="none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0"/>
              <a:buFont typeface="Nunito Black"/>
              <a:buNone/>
              <a:defRPr sz="7000" b="0" i="0" u="none" strike="noStrike" cap="none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0"/>
              <a:buFont typeface="Nunito Black"/>
              <a:buNone/>
              <a:defRPr sz="7000" b="0" i="0" u="none" strike="noStrike" cap="none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0"/>
              <a:buFont typeface="Nunito Black"/>
              <a:buNone/>
              <a:defRPr sz="7000" b="0" i="0" u="none" strike="noStrike" cap="none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0"/>
              <a:buFont typeface="Nunito Black"/>
              <a:buNone/>
              <a:defRPr sz="7000" b="0" i="0" u="none" strike="noStrike" cap="none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0"/>
              <a:buFont typeface="Nunito Black"/>
              <a:buNone/>
              <a:defRPr sz="7000" b="0" i="0" u="none" strike="noStrike" cap="none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0"/>
              <a:buFont typeface="Nunito Black"/>
              <a:buNone/>
              <a:defRPr sz="7000" b="0" i="0" u="none" strike="noStrike" cap="none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0"/>
              <a:buFont typeface="Nunito Black"/>
              <a:buNone/>
              <a:defRPr sz="7000" b="0" i="0" u="none" strike="noStrike" cap="none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9pPr>
          </a:lstStyle>
          <a:p>
            <a:r>
              <a:rPr lang="fr-FR" sz="2400" dirty="0"/>
              <a:t>Service Universitaire des Activités Physiques et Sportives</a:t>
            </a:r>
          </a:p>
        </p:txBody>
      </p:sp>
    </p:spTree>
    <p:extLst>
      <p:ext uri="{BB962C8B-B14F-4D97-AF65-F5344CB8AC3E}">
        <p14:creationId xmlns:p14="http://schemas.microsoft.com/office/powerpoint/2010/main" val="8241300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48"/>
          <p:cNvSpPr txBox="1">
            <a:spLocks noGrp="1"/>
          </p:cNvSpPr>
          <p:nvPr>
            <p:ph type="ctrTitle" idx="4"/>
          </p:nvPr>
        </p:nvSpPr>
        <p:spPr>
          <a:xfrm>
            <a:off x="1151185" y="419957"/>
            <a:ext cx="6840000" cy="54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Quels</a:t>
            </a:r>
            <a:r>
              <a:rPr lang="en" dirty="0"/>
              <a:t> </a:t>
            </a:r>
            <a:r>
              <a:rPr lang="en" dirty="0" err="1"/>
              <a:t>sont</a:t>
            </a:r>
            <a:r>
              <a:rPr lang="en" dirty="0"/>
              <a:t> les </a:t>
            </a:r>
            <a:r>
              <a:rPr lang="en" dirty="0" err="1"/>
              <a:t>avantages</a:t>
            </a:r>
            <a:r>
              <a:rPr lang="en" dirty="0"/>
              <a:t> de </a:t>
            </a:r>
            <a:r>
              <a:rPr lang="en" dirty="0" err="1"/>
              <a:t>s’y</a:t>
            </a:r>
            <a:r>
              <a:rPr lang="en" dirty="0"/>
              <a:t> </a:t>
            </a:r>
            <a:r>
              <a:rPr lang="en" dirty="0" err="1"/>
              <a:t>inscrire</a:t>
            </a:r>
            <a:r>
              <a:rPr lang="en" dirty="0"/>
              <a:t> ?</a:t>
            </a:r>
            <a:endParaRPr dirty="0">
              <a:solidFill>
                <a:schemeClr val="lt2"/>
              </a:solidFill>
            </a:endParaRPr>
          </a:p>
        </p:txBody>
      </p:sp>
      <p:sp>
        <p:nvSpPr>
          <p:cNvPr id="621" name="Google Shape;621;p48"/>
          <p:cNvSpPr txBox="1">
            <a:spLocks noGrp="1"/>
          </p:cNvSpPr>
          <p:nvPr>
            <p:ph type="ctrTitle"/>
          </p:nvPr>
        </p:nvSpPr>
        <p:spPr>
          <a:xfrm>
            <a:off x="6065863" y="1644462"/>
            <a:ext cx="1692000" cy="5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UECF</a:t>
            </a:r>
            <a:endParaRPr dirty="0"/>
          </a:p>
        </p:txBody>
      </p:sp>
      <p:sp>
        <p:nvSpPr>
          <p:cNvPr id="622" name="Google Shape;622;p48"/>
          <p:cNvSpPr txBox="1">
            <a:spLocks noGrp="1"/>
          </p:cNvSpPr>
          <p:nvPr>
            <p:ph type="subTitle" idx="1"/>
          </p:nvPr>
        </p:nvSpPr>
        <p:spPr>
          <a:xfrm>
            <a:off x="5651863" y="2103415"/>
            <a:ext cx="2520000" cy="209384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Pratique </a:t>
            </a:r>
            <a:r>
              <a:rPr lang="fr-FR" dirty="0">
                <a:solidFill>
                  <a:schemeClr val="tx2"/>
                </a:solidFill>
              </a:rPr>
              <a:t>notée</a:t>
            </a:r>
            <a:r>
              <a:rPr lang="fr-FR" dirty="0"/>
              <a:t> dont seuls les points </a:t>
            </a:r>
            <a:r>
              <a:rPr lang="fr-FR" dirty="0">
                <a:solidFill>
                  <a:schemeClr val="tx2"/>
                </a:solidFill>
              </a:rPr>
              <a:t>au-dessus de la moyenne</a:t>
            </a:r>
            <a:r>
              <a:rPr lang="fr-FR" dirty="0"/>
              <a:t> seront comptabilisés.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Cela peut rapporter de </a:t>
            </a:r>
            <a:r>
              <a:rPr lang="fr-FR" dirty="0">
                <a:solidFill>
                  <a:schemeClr val="tx2"/>
                </a:solidFill>
              </a:rPr>
              <a:t>0 à 0,20 points</a:t>
            </a:r>
            <a:r>
              <a:rPr lang="fr-FR" dirty="0"/>
              <a:t> en plus sur la moyenne générale.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fr-FR" dirty="0"/>
          </a:p>
        </p:txBody>
      </p:sp>
      <p:sp>
        <p:nvSpPr>
          <p:cNvPr id="623" name="Google Shape;623;p48"/>
          <p:cNvSpPr txBox="1">
            <a:spLocks noGrp="1"/>
          </p:cNvSpPr>
          <p:nvPr>
            <p:ph type="ctrTitle" idx="2"/>
          </p:nvPr>
        </p:nvSpPr>
        <p:spPr>
          <a:xfrm>
            <a:off x="1397825" y="1644462"/>
            <a:ext cx="1692000" cy="5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UE libre</a:t>
            </a:r>
            <a:endParaRPr dirty="0"/>
          </a:p>
        </p:txBody>
      </p:sp>
      <p:sp>
        <p:nvSpPr>
          <p:cNvPr id="624" name="Google Shape;624;p48"/>
          <p:cNvSpPr txBox="1">
            <a:spLocks noGrp="1"/>
          </p:cNvSpPr>
          <p:nvPr>
            <p:ph type="subTitle" idx="3"/>
          </p:nvPr>
        </p:nvSpPr>
        <p:spPr>
          <a:xfrm>
            <a:off x="860023" y="2103415"/>
            <a:ext cx="2783444" cy="18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Pratique du sport </a:t>
            </a:r>
            <a:r>
              <a:rPr lang="en" dirty="0" err="1"/>
              <a:t>choisi</a:t>
            </a:r>
            <a:r>
              <a:rPr lang="en" dirty="0"/>
              <a:t> </a:t>
            </a:r>
            <a:r>
              <a:rPr lang="en" dirty="0" err="1">
                <a:solidFill>
                  <a:schemeClr val="tx2"/>
                </a:solidFill>
              </a:rPr>
              <a:t>encadrée</a:t>
            </a:r>
            <a:r>
              <a:rPr lang="en" dirty="0"/>
              <a:t> par un/des </a:t>
            </a:r>
            <a:r>
              <a:rPr lang="en" dirty="0" err="1"/>
              <a:t>professeur</a:t>
            </a:r>
            <a:r>
              <a:rPr lang="en" dirty="0"/>
              <a:t>(s).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Pratique </a:t>
            </a:r>
            <a:r>
              <a:rPr lang="en" dirty="0">
                <a:solidFill>
                  <a:schemeClr val="tx2"/>
                </a:solidFill>
              </a:rPr>
              <a:t>non payante </a:t>
            </a:r>
            <a:r>
              <a:rPr lang="en" dirty="0"/>
              <a:t>(</a:t>
            </a:r>
            <a:r>
              <a:rPr lang="en" u="sng" dirty="0"/>
              <a:t>sauf pour le ski </a:t>
            </a:r>
            <a:r>
              <a:rPr lang="en" dirty="0"/>
              <a:t>25€ par sortie, sauf si vous possédez l’équipement 20€).</a:t>
            </a:r>
          </a:p>
        </p:txBody>
      </p:sp>
      <p:grpSp>
        <p:nvGrpSpPr>
          <p:cNvPr id="625" name="Google Shape;625;p48"/>
          <p:cNvGrpSpPr/>
          <p:nvPr/>
        </p:nvGrpSpPr>
        <p:grpSpPr>
          <a:xfrm>
            <a:off x="3634177" y="1392165"/>
            <a:ext cx="1875646" cy="6106737"/>
            <a:chOff x="4768450" y="979175"/>
            <a:chExt cx="431550" cy="1405075"/>
          </a:xfrm>
        </p:grpSpPr>
        <p:sp>
          <p:nvSpPr>
            <p:cNvPr id="626" name="Google Shape;626;p48"/>
            <p:cNvSpPr/>
            <p:nvPr/>
          </p:nvSpPr>
          <p:spPr>
            <a:xfrm>
              <a:off x="4965300" y="979175"/>
              <a:ext cx="38550" cy="1405075"/>
            </a:xfrm>
            <a:custGeom>
              <a:avLst/>
              <a:gdLst/>
              <a:ahLst/>
              <a:cxnLst/>
              <a:rect l="l" t="t" r="r" b="b"/>
              <a:pathLst>
                <a:path w="1542" h="56203" extrusionOk="0">
                  <a:moveTo>
                    <a:pt x="762" y="1"/>
                  </a:moveTo>
                  <a:cubicBezTo>
                    <a:pt x="575" y="1"/>
                    <a:pt x="386" y="47"/>
                    <a:pt x="215" y="140"/>
                  </a:cubicBezTo>
                  <a:cubicBezTo>
                    <a:pt x="86" y="183"/>
                    <a:pt x="15" y="311"/>
                    <a:pt x="1" y="440"/>
                  </a:cubicBezTo>
                  <a:lnTo>
                    <a:pt x="1" y="55775"/>
                  </a:lnTo>
                  <a:cubicBezTo>
                    <a:pt x="1" y="56003"/>
                    <a:pt x="343" y="56203"/>
                    <a:pt x="771" y="56203"/>
                  </a:cubicBezTo>
                  <a:cubicBezTo>
                    <a:pt x="1199" y="56203"/>
                    <a:pt x="1541" y="56003"/>
                    <a:pt x="1541" y="55775"/>
                  </a:cubicBezTo>
                  <a:lnTo>
                    <a:pt x="1513" y="440"/>
                  </a:lnTo>
                  <a:cubicBezTo>
                    <a:pt x="1499" y="311"/>
                    <a:pt x="1427" y="183"/>
                    <a:pt x="1299" y="140"/>
                  </a:cubicBezTo>
                  <a:cubicBezTo>
                    <a:pt x="1135" y="47"/>
                    <a:pt x="949" y="1"/>
                    <a:pt x="762" y="1"/>
                  </a:cubicBezTo>
                  <a:close/>
                </a:path>
              </a:pathLst>
            </a:custGeom>
            <a:solidFill>
              <a:srgbClr val="0047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48"/>
            <p:cNvSpPr/>
            <p:nvPr/>
          </p:nvSpPr>
          <p:spPr>
            <a:xfrm>
              <a:off x="4964950" y="979450"/>
              <a:ext cx="38175" cy="21425"/>
            </a:xfrm>
            <a:custGeom>
              <a:avLst/>
              <a:gdLst/>
              <a:ahLst/>
              <a:cxnLst/>
              <a:rect l="l" t="t" r="r" b="b"/>
              <a:pathLst>
                <a:path w="1527" h="857" extrusionOk="0">
                  <a:moveTo>
                    <a:pt x="757" y="1"/>
                  </a:moveTo>
                  <a:cubicBezTo>
                    <a:pt x="343" y="1"/>
                    <a:pt x="0" y="186"/>
                    <a:pt x="0" y="429"/>
                  </a:cubicBezTo>
                  <a:cubicBezTo>
                    <a:pt x="0" y="657"/>
                    <a:pt x="343" y="856"/>
                    <a:pt x="757" y="856"/>
                  </a:cubicBezTo>
                  <a:cubicBezTo>
                    <a:pt x="1184" y="856"/>
                    <a:pt x="1527" y="657"/>
                    <a:pt x="1527" y="429"/>
                  </a:cubicBezTo>
                  <a:cubicBezTo>
                    <a:pt x="1527" y="186"/>
                    <a:pt x="1184" y="1"/>
                    <a:pt x="757" y="1"/>
                  </a:cubicBezTo>
                  <a:close/>
                </a:path>
              </a:pathLst>
            </a:custGeom>
            <a:solidFill>
              <a:srgbClr val="002D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48"/>
            <p:cNvSpPr/>
            <p:nvPr/>
          </p:nvSpPr>
          <p:spPr>
            <a:xfrm>
              <a:off x="4894325" y="1026525"/>
              <a:ext cx="305675" cy="240750"/>
            </a:xfrm>
            <a:custGeom>
              <a:avLst/>
              <a:gdLst/>
              <a:ahLst/>
              <a:cxnLst/>
              <a:rect l="l" t="t" r="r" b="b"/>
              <a:pathLst>
                <a:path w="12227" h="9630" extrusionOk="0">
                  <a:moveTo>
                    <a:pt x="757" y="1"/>
                  </a:moveTo>
                  <a:lnTo>
                    <a:pt x="1" y="429"/>
                  </a:lnTo>
                  <a:lnTo>
                    <a:pt x="1" y="3895"/>
                  </a:lnTo>
                  <a:lnTo>
                    <a:pt x="9972" y="9630"/>
                  </a:lnTo>
                  <a:lnTo>
                    <a:pt x="10743" y="9230"/>
                  </a:lnTo>
                  <a:lnTo>
                    <a:pt x="12226" y="8346"/>
                  </a:lnTo>
                  <a:lnTo>
                    <a:pt x="10714" y="5750"/>
                  </a:lnTo>
                  <a:lnTo>
                    <a:pt x="757" y="1"/>
                  </a:lnTo>
                  <a:close/>
                </a:path>
              </a:pathLst>
            </a:custGeom>
            <a:solidFill>
              <a:srgbClr val="FF52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48"/>
            <p:cNvSpPr/>
            <p:nvPr/>
          </p:nvSpPr>
          <p:spPr>
            <a:xfrm>
              <a:off x="4894325" y="1037225"/>
              <a:ext cx="286425" cy="230050"/>
            </a:xfrm>
            <a:custGeom>
              <a:avLst/>
              <a:gdLst/>
              <a:ahLst/>
              <a:cxnLst/>
              <a:rect l="l" t="t" r="r" b="b"/>
              <a:pathLst>
                <a:path w="11457" h="9202" extrusionOk="0">
                  <a:moveTo>
                    <a:pt x="1" y="1"/>
                  </a:moveTo>
                  <a:lnTo>
                    <a:pt x="1" y="3467"/>
                  </a:lnTo>
                  <a:lnTo>
                    <a:pt x="9972" y="9202"/>
                  </a:lnTo>
                  <a:lnTo>
                    <a:pt x="11456" y="8346"/>
                  </a:lnTo>
                  <a:lnTo>
                    <a:pt x="9972" y="575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52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48"/>
            <p:cNvSpPr/>
            <p:nvPr/>
          </p:nvSpPr>
          <p:spPr>
            <a:xfrm>
              <a:off x="4894325" y="1037225"/>
              <a:ext cx="286775" cy="230050"/>
            </a:xfrm>
            <a:custGeom>
              <a:avLst/>
              <a:gdLst/>
              <a:ahLst/>
              <a:cxnLst/>
              <a:rect l="l" t="t" r="r" b="b"/>
              <a:pathLst>
                <a:path w="11471" h="9202" extrusionOk="0">
                  <a:moveTo>
                    <a:pt x="1" y="1"/>
                  </a:moveTo>
                  <a:lnTo>
                    <a:pt x="1" y="3467"/>
                  </a:lnTo>
                  <a:lnTo>
                    <a:pt x="9972" y="9202"/>
                  </a:lnTo>
                  <a:lnTo>
                    <a:pt x="11470" y="8346"/>
                  </a:lnTo>
                  <a:lnTo>
                    <a:pt x="9972" y="575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52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48"/>
            <p:cNvSpPr/>
            <p:nvPr/>
          </p:nvSpPr>
          <p:spPr>
            <a:xfrm>
              <a:off x="4894325" y="1026525"/>
              <a:ext cx="267875" cy="154450"/>
            </a:xfrm>
            <a:custGeom>
              <a:avLst/>
              <a:gdLst/>
              <a:ahLst/>
              <a:cxnLst/>
              <a:rect l="l" t="t" r="r" b="b"/>
              <a:pathLst>
                <a:path w="10715" h="6178" extrusionOk="0">
                  <a:moveTo>
                    <a:pt x="757" y="1"/>
                  </a:moveTo>
                  <a:lnTo>
                    <a:pt x="1" y="429"/>
                  </a:lnTo>
                  <a:lnTo>
                    <a:pt x="9972" y="6178"/>
                  </a:lnTo>
                  <a:lnTo>
                    <a:pt x="10714" y="5750"/>
                  </a:lnTo>
                  <a:lnTo>
                    <a:pt x="757" y="1"/>
                  </a:lnTo>
                  <a:close/>
                </a:path>
              </a:pathLst>
            </a:custGeom>
            <a:solidFill>
              <a:srgbClr val="BF3D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48"/>
            <p:cNvSpPr/>
            <p:nvPr/>
          </p:nvSpPr>
          <p:spPr>
            <a:xfrm>
              <a:off x="5143625" y="1170250"/>
              <a:ext cx="56375" cy="75625"/>
            </a:xfrm>
            <a:custGeom>
              <a:avLst/>
              <a:gdLst/>
              <a:ahLst/>
              <a:cxnLst/>
              <a:rect l="l" t="t" r="r" b="b"/>
              <a:pathLst>
                <a:path w="2255" h="3025" extrusionOk="0">
                  <a:moveTo>
                    <a:pt x="742" y="1"/>
                  </a:moveTo>
                  <a:lnTo>
                    <a:pt x="0" y="429"/>
                  </a:lnTo>
                  <a:lnTo>
                    <a:pt x="1498" y="3025"/>
                  </a:lnTo>
                  <a:lnTo>
                    <a:pt x="2254" y="2597"/>
                  </a:lnTo>
                  <a:lnTo>
                    <a:pt x="742" y="1"/>
                  </a:lnTo>
                  <a:close/>
                </a:path>
              </a:pathLst>
            </a:custGeom>
            <a:solidFill>
              <a:srgbClr val="BF3D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48"/>
            <p:cNvSpPr/>
            <p:nvPr/>
          </p:nvSpPr>
          <p:spPr>
            <a:xfrm>
              <a:off x="4768450" y="1138150"/>
              <a:ext cx="286400" cy="230425"/>
            </a:xfrm>
            <a:custGeom>
              <a:avLst/>
              <a:gdLst/>
              <a:ahLst/>
              <a:cxnLst/>
              <a:rect l="l" t="t" r="r" b="b"/>
              <a:pathLst>
                <a:path w="11456" h="9217" extrusionOk="0">
                  <a:moveTo>
                    <a:pt x="1484" y="1"/>
                  </a:moveTo>
                  <a:lnTo>
                    <a:pt x="0" y="857"/>
                  </a:lnTo>
                  <a:lnTo>
                    <a:pt x="1484" y="3453"/>
                  </a:lnTo>
                  <a:lnTo>
                    <a:pt x="11455" y="9216"/>
                  </a:lnTo>
                  <a:lnTo>
                    <a:pt x="11455" y="5764"/>
                  </a:lnTo>
                  <a:lnTo>
                    <a:pt x="1484" y="1"/>
                  </a:lnTo>
                  <a:close/>
                </a:path>
              </a:pathLst>
            </a:custGeom>
            <a:solidFill>
              <a:srgbClr val="FF8F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48"/>
            <p:cNvSpPr/>
            <p:nvPr/>
          </p:nvSpPr>
          <p:spPr>
            <a:xfrm>
              <a:off x="4805525" y="1127100"/>
              <a:ext cx="268225" cy="155150"/>
            </a:xfrm>
            <a:custGeom>
              <a:avLst/>
              <a:gdLst/>
              <a:ahLst/>
              <a:cxnLst/>
              <a:rect l="l" t="t" r="r" b="b"/>
              <a:pathLst>
                <a:path w="10729" h="6206" extrusionOk="0">
                  <a:moveTo>
                    <a:pt x="743" y="0"/>
                  </a:moveTo>
                  <a:lnTo>
                    <a:pt x="1" y="443"/>
                  </a:lnTo>
                  <a:lnTo>
                    <a:pt x="9972" y="6206"/>
                  </a:lnTo>
                  <a:lnTo>
                    <a:pt x="10728" y="5778"/>
                  </a:lnTo>
                  <a:lnTo>
                    <a:pt x="743" y="0"/>
                  </a:lnTo>
                  <a:close/>
                </a:path>
              </a:pathLst>
            </a:custGeom>
            <a:solidFill>
              <a:srgbClr val="FF52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48"/>
            <p:cNvSpPr/>
            <p:nvPr/>
          </p:nvSpPr>
          <p:spPr>
            <a:xfrm>
              <a:off x="4805525" y="1127100"/>
              <a:ext cx="268225" cy="155150"/>
            </a:xfrm>
            <a:custGeom>
              <a:avLst/>
              <a:gdLst/>
              <a:ahLst/>
              <a:cxnLst/>
              <a:rect l="l" t="t" r="r" b="b"/>
              <a:pathLst>
                <a:path w="10729" h="6206" extrusionOk="0">
                  <a:moveTo>
                    <a:pt x="743" y="0"/>
                  </a:moveTo>
                  <a:lnTo>
                    <a:pt x="1" y="443"/>
                  </a:lnTo>
                  <a:lnTo>
                    <a:pt x="9972" y="6206"/>
                  </a:lnTo>
                  <a:lnTo>
                    <a:pt x="10728" y="5778"/>
                  </a:lnTo>
                  <a:lnTo>
                    <a:pt x="743" y="0"/>
                  </a:lnTo>
                  <a:close/>
                </a:path>
              </a:pathLst>
            </a:custGeom>
            <a:solidFill>
              <a:srgbClr val="FF52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48"/>
            <p:cNvSpPr/>
            <p:nvPr/>
          </p:nvSpPr>
          <p:spPr>
            <a:xfrm>
              <a:off x="5054825" y="1271525"/>
              <a:ext cx="18925" cy="97050"/>
            </a:xfrm>
            <a:custGeom>
              <a:avLst/>
              <a:gdLst/>
              <a:ahLst/>
              <a:cxnLst/>
              <a:rect l="l" t="t" r="r" b="b"/>
              <a:pathLst>
                <a:path w="757" h="3882" extrusionOk="0">
                  <a:moveTo>
                    <a:pt x="756" y="1"/>
                  </a:moveTo>
                  <a:lnTo>
                    <a:pt x="0" y="429"/>
                  </a:lnTo>
                  <a:lnTo>
                    <a:pt x="0" y="3881"/>
                  </a:lnTo>
                  <a:lnTo>
                    <a:pt x="756" y="3453"/>
                  </a:lnTo>
                  <a:lnTo>
                    <a:pt x="756" y="1"/>
                  </a:lnTo>
                  <a:close/>
                </a:path>
              </a:pathLst>
            </a:custGeom>
            <a:solidFill>
              <a:srgbClr val="FF52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48"/>
            <p:cNvSpPr/>
            <p:nvPr/>
          </p:nvSpPr>
          <p:spPr>
            <a:xfrm>
              <a:off x="5054825" y="1271525"/>
              <a:ext cx="18925" cy="97050"/>
            </a:xfrm>
            <a:custGeom>
              <a:avLst/>
              <a:gdLst/>
              <a:ahLst/>
              <a:cxnLst/>
              <a:rect l="l" t="t" r="r" b="b"/>
              <a:pathLst>
                <a:path w="757" h="3882" extrusionOk="0">
                  <a:moveTo>
                    <a:pt x="756" y="1"/>
                  </a:moveTo>
                  <a:lnTo>
                    <a:pt x="0" y="429"/>
                  </a:lnTo>
                  <a:lnTo>
                    <a:pt x="0" y="3881"/>
                  </a:lnTo>
                  <a:lnTo>
                    <a:pt x="756" y="3453"/>
                  </a:lnTo>
                  <a:lnTo>
                    <a:pt x="756" y="1"/>
                  </a:lnTo>
                  <a:close/>
                </a:path>
              </a:pathLst>
            </a:custGeom>
            <a:solidFill>
              <a:srgbClr val="BF3D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4461345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47"/>
          <p:cNvSpPr txBox="1">
            <a:spLocks noGrp="1"/>
          </p:cNvSpPr>
          <p:nvPr>
            <p:ph type="subTitle" idx="1"/>
          </p:nvPr>
        </p:nvSpPr>
        <p:spPr>
          <a:xfrm>
            <a:off x="3912949" y="1007538"/>
            <a:ext cx="18000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Badminton</a:t>
            </a:r>
            <a:endParaRPr dirty="0"/>
          </a:p>
        </p:txBody>
      </p:sp>
      <p:sp>
        <p:nvSpPr>
          <p:cNvPr id="608" name="Google Shape;608;p47"/>
          <p:cNvSpPr txBox="1">
            <a:spLocks noGrp="1"/>
          </p:cNvSpPr>
          <p:nvPr>
            <p:ph type="subTitle" idx="2"/>
          </p:nvPr>
        </p:nvSpPr>
        <p:spPr>
          <a:xfrm>
            <a:off x="3912949" y="2632343"/>
            <a:ext cx="18000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Escalade</a:t>
            </a:r>
            <a:endParaRPr dirty="0"/>
          </a:p>
        </p:txBody>
      </p:sp>
      <p:sp>
        <p:nvSpPr>
          <p:cNvPr id="610" name="Google Shape;610;p47"/>
          <p:cNvSpPr txBox="1">
            <a:spLocks noGrp="1"/>
          </p:cNvSpPr>
          <p:nvPr>
            <p:ph type="title"/>
          </p:nvPr>
        </p:nvSpPr>
        <p:spPr>
          <a:xfrm>
            <a:off x="720000" y="1761750"/>
            <a:ext cx="3060000" cy="162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Quels</a:t>
            </a:r>
            <a:r>
              <a:rPr lang="en" dirty="0"/>
              <a:t> </a:t>
            </a:r>
            <a:r>
              <a:rPr lang="en" dirty="0">
                <a:solidFill>
                  <a:schemeClr val="tx2"/>
                </a:solidFill>
              </a:rPr>
              <a:t>sports</a:t>
            </a:r>
            <a:r>
              <a:rPr lang="en" dirty="0"/>
              <a:t> </a:t>
            </a:r>
            <a:r>
              <a:rPr lang="en" dirty="0" err="1"/>
              <a:t>peut</a:t>
            </a:r>
            <a:r>
              <a:rPr lang="en" dirty="0"/>
              <a:t>-on </a:t>
            </a:r>
            <a:r>
              <a:rPr lang="en" dirty="0" err="1"/>
              <a:t>pratiquer</a:t>
            </a:r>
            <a:r>
              <a:rPr lang="en" dirty="0"/>
              <a:t> ? </a:t>
            </a:r>
            <a:endParaRPr dirty="0">
              <a:solidFill>
                <a:schemeClr val="lt2"/>
              </a:solidFill>
            </a:endParaRPr>
          </a:p>
        </p:txBody>
      </p:sp>
      <p:sp>
        <p:nvSpPr>
          <p:cNvPr id="27" name="Google Shape;606;p47">
            <a:extLst>
              <a:ext uri="{FF2B5EF4-FFF2-40B4-BE49-F238E27FC236}">
                <a16:creationId xmlns:a16="http://schemas.microsoft.com/office/drawing/2014/main" id="{5FEAB3DF-2672-9344-93BE-2ED40FC353EB}"/>
              </a:ext>
            </a:extLst>
          </p:cNvPr>
          <p:cNvSpPr txBox="1">
            <a:spLocks/>
          </p:cNvSpPr>
          <p:nvPr/>
        </p:nvSpPr>
        <p:spPr>
          <a:xfrm>
            <a:off x="3912949" y="2090072"/>
            <a:ext cx="2001713" cy="4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Nunito"/>
              <a:buNone/>
              <a:defRPr sz="2000" b="0" i="0" u="none" strike="noStrike" cap="none">
                <a:solidFill>
                  <a:srgbClr val="00477D"/>
                </a:solidFill>
                <a:latin typeface="Nunito Black"/>
                <a:ea typeface="Nunito Black"/>
                <a:cs typeface="Nunito Black"/>
                <a:sym typeface="Nunito Black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Nunito"/>
              <a:buNone/>
              <a:defRPr sz="2000" b="0" i="0" u="none" strike="noStrike" cap="none">
                <a:solidFill>
                  <a:srgbClr val="00477D"/>
                </a:solidFill>
                <a:latin typeface="Nunito Black"/>
                <a:ea typeface="Nunito Black"/>
                <a:cs typeface="Nunito Black"/>
                <a:sym typeface="Nunito Black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Nunito"/>
              <a:buNone/>
              <a:defRPr sz="2000" b="0" i="0" u="none" strike="noStrike" cap="none">
                <a:solidFill>
                  <a:srgbClr val="00477D"/>
                </a:solidFill>
                <a:latin typeface="Nunito Black"/>
                <a:ea typeface="Nunito Black"/>
                <a:cs typeface="Nunito Black"/>
                <a:sym typeface="Nunito Black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Nunito"/>
              <a:buNone/>
              <a:defRPr sz="2000" b="0" i="0" u="none" strike="noStrike" cap="none">
                <a:solidFill>
                  <a:srgbClr val="00477D"/>
                </a:solidFill>
                <a:latin typeface="Nunito Black"/>
                <a:ea typeface="Nunito Black"/>
                <a:cs typeface="Nunito Black"/>
                <a:sym typeface="Nunito Black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Nunito"/>
              <a:buNone/>
              <a:defRPr sz="2000" b="0" i="0" u="none" strike="noStrike" cap="none">
                <a:solidFill>
                  <a:srgbClr val="00477D"/>
                </a:solidFill>
                <a:latin typeface="Nunito Black"/>
                <a:ea typeface="Nunito Black"/>
                <a:cs typeface="Nunito Black"/>
                <a:sym typeface="Nunito Black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Nunito"/>
              <a:buNone/>
              <a:defRPr sz="2000" b="0" i="0" u="none" strike="noStrike" cap="none">
                <a:solidFill>
                  <a:srgbClr val="00477D"/>
                </a:solidFill>
                <a:latin typeface="Nunito Black"/>
                <a:ea typeface="Nunito Black"/>
                <a:cs typeface="Nunito Black"/>
                <a:sym typeface="Nunito Black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Nunito"/>
              <a:buNone/>
              <a:defRPr sz="2000" b="0" i="0" u="none" strike="noStrike" cap="none">
                <a:solidFill>
                  <a:srgbClr val="00477D"/>
                </a:solidFill>
                <a:latin typeface="Nunito Black"/>
                <a:ea typeface="Nunito Black"/>
                <a:cs typeface="Nunito Black"/>
                <a:sym typeface="Nunito Black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Nunito"/>
              <a:buNone/>
              <a:defRPr sz="2000" b="0" i="0" u="none" strike="noStrike" cap="none">
                <a:solidFill>
                  <a:srgbClr val="00477D"/>
                </a:solidFill>
                <a:latin typeface="Nunito Black"/>
                <a:ea typeface="Nunito Black"/>
                <a:cs typeface="Nunito Black"/>
                <a:sym typeface="Nunito Black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4"/>
              </a:buClr>
              <a:buSzPts val="1200"/>
              <a:buFont typeface="Nunito"/>
              <a:buNone/>
              <a:defRPr sz="2000" b="0" i="0" u="none" strike="noStrike" cap="none">
                <a:solidFill>
                  <a:srgbClr val="00477D"/>
                </a:solidFill>
                <a:latin typeface="Nunito Black"/>
                <a:ea typeface="Nunito Black"/>
                <a:cs typeface="Nunito Black"/>
                <a:sym typeface="Nunito Black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fr-FR" dirty="0"/>
              <a:t>Cross training</a:t>
            </a:r>
          </a:p>
        </p:txBody>
      </p:sp>
      <p:sp>
        <p:nvSpPr>
          <p:cNvPr id="28" name="Google Shape;608;p47">
            <a:extLst>
              <a:ext uri="{FF2B5EF4-FFF2-40B4-BE49-F238E27FC236}">
                <a16:creationId xmlns:a16="http://schemas.microsoft.com/office/drawing/2014/main" id="{971DE65B-F0D8-134E-AF2B-AA19034B6BF3}"/>
              </a:ext>
            </a:extLst>
          </p:cNvPr>
          <p:cNvSpPr txBox="1">
            <a:spLocks/>
          </p:cNvSpPr>
          <p:nvPr/>
        </p:nvSpPr>
        <p:spPr>
          <a:xfrm>
            <a:off x="3912949" y="3172606"/>
            <a:ext cx="2302655" cy="4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Nunito"/>
              <a:buNone/>
              <a:defRPr sz="2000" b="0" i="0" u="none" strike="noStrike" cap="none">
                <a:solidFill>
                  <a:srgbClr val="00477D"/>
                </a:solidFill>
                <a:latin typeface="Nunito Black"/>
                <a:ea typeface="Nunito Black"/>
                <a:cs typeface="Nunito Black"/>
                <a:sym typeface="Nunito Black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Nunito"/>
              <a:buNone/>
              <a:defRPr sz="2000" b="0" i="0" u="none" strike="noStrike" cap="none">
                <a:solidFill>
                  <a:srgbClr val="00477D"/>
                </a:solidFill>
                <a:latin typeface="Nunito Black"/>
                <a:ea typeface="Nunito Black"/>
                <a:cs typeface="Nunito Black"/>
                <a:sym typeface="Nunito Black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Nunito"/>
              <a:buNone/>
              <a:defRPr sz="2000" b="0" i="0" u="none" strike="noStrike" cap="none">
                <a:solidFill>
                  <a:srgbClr val="00477D"/>
                </a:solidFill>
                <a:latin typeface="Nunito Black"/>
                <a:ea typeface="Nunito Black"/>
                <a:cs typeface="Nunito Black"/>
                <a:sym typeface="Nunito Black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Nunito"/>
              <a:buNone/>
              <a:defRPr sz="2000" b="0" i="0" u="none" strike="noStrike" cap="none">
                <a:solidFill>
                  <a:srgbClr val="00477D"/>
                </a:solidFill>
                <a:latin typeface="Nunito Black"/>
                <a:ea typeface="Nunito Black"/>
                <a:cs typeface="Nunito Black"/>
                <a:sym typeface="Nunito Black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Nunito"/>
              <a:buNone/>
              <a:defRPr sz="2000" b="0" i="0" u="none" strike="noStrike" cap="none">
                <a:solidFill>
                  <a:srgbClr val="00477D"/>
                </a:solidFill>
                <a:latin typeface="Nunito Black"/>
                <a:ea typeface="Nunito Black"/>
                <a:cs typeface="Nunito Black"/>
                <a:sym typeface="Nunito Black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Nunito"/>
              <a:buNone/>
              <a:defRPr sz="2000" b="0" i="0" u="none" strike="noStrike" cap="none">
                <a:solidFill>
                  <a:srgbClr val="00477D"/>
                </a:solidFill>
                <a:latin typeface="Nunito Black"/>
                <a:ea typeface="Nunito Black"/>
                <a:cs typeface="Nunito Black"/>
                <a:sym typeface="Nunito Black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Nunito"/>
              <a:buNone/>
              <a:defRPr sz="2000" b="0" i="0" u="none" strike="noStrike" cap="none">
                <a:solidFill>
                  <a:srgbClr val="00477D"/>
                </a:solidFill>
                <a:latin typeface="Nunito Black"/>
                <a:ea typeface="Nunito Black"/>
                <a:cs typeface="Nunito Black"/>
                <a:sym typeface="Nunito Black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Nunito"/>
              <a:buNone/>
              <a:defRPr sz="2000" b="0" i="0" u="none" strike="noStrike" cap="none">
                <a:solidFill>
                  <a:srgbClr val="00477D"/>
                </a:solidFill>
                <a:latin typeface="Nunito Black"/>
                <a:ea typeface="Nunito Black"/>
                <a:cs typeface="Nunito Black"/>
                <a:sym typeface="Nunito Black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4"/>
              </a:buClr>
              <a:buSzPts val="1200"/>
              <a:buFont typeface="Nunito"/>
              <a:buNone/>
              <a:defRPr sz="2000" b="0" i="0" u="none" strike="noStrike" cap="none">
                <a:solidFill>
                  <a:srgbClr val="00477D"/>
                </a:solidFill>
                <a:latin typeface="Nunito Black"/>
                <a:ea typeface="Nunito Black"/>
                <a:cs typeface="Nunito Black"/>
                <a:sym typeface="Nunito Black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fr-FR" dirty="0"/>
              <a:t>Football &amp; futsal</a:t>
            </a:r>
          </a:p>
        </p:txBody>
      </p:sp>
      <p:sp>
        <p:nvSpPr>
          <p:cNvPr id="29" name="Google Shape;609;p47">
            <a:extLst>
              <a:ext uri="{FF2B5EF4-FFF2-40B4-BE49-F238E27FC236}">
                <a16:creationId xmlns:a16="http://schemas.microsoft.com/office/drawing/2014/main" id="{CE6DDA2A-45A5-1740-A8A1-4B9C71C1222C}"/>
              </a:ext>
            </a:extLst>
          </p:cNvPr>
          <p:cNvSpPr txBox="1">
            <a:spLocks/>
          </p:cNvSpPr>
          <p:nvPr/>
        </p:nvSpPr>
        <p:spPr>
          <a:xfrm>
            <a:off x="3912949" y="466271"/>
            <a:ext cx="1800000" cy="4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Nunito"/>
              <a:buNone/>
              <a:defRPr sz="2000" b="0" i="0" u="none" strike="noStrike" cap="none">
                <a:solidFill>
                  <a:srgbClr val="00477D"/>
                </a:solidFill>
                <a:latin typeface="Nunito Black"/>
                <a:ea typeface="Nunito Black"/>
                <a:cs typeface="Nunito Black"/>
                <a:sym typeface="Nunito Black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Nunito"/>
              <a:buNone/>
              <a:defRPr sz="2000" b="0" i="0" u="none" strike="noStrike" cap="none">
                <a:solidFill>
                  <a:srgbClr val="00477D"/>
                </a:solidFill>
                <a:latin typeface="Nunito Black"/>
                <a:ea typeface="Nunito Black"/>
                <a:cs typeface="Nunito Black"/>
                <a:sym typeface="Nunito Black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Nunito"/>
              <a:buNone/>
              <a:defRPr sz="2000" b="0" i="0" u="none" strike="noStrike" cap="none">
                <a:solidFill>
                  <a:srgbClr val="00477D"/>
                </a:solidFill>
                <a:latin typeface="Nunito Black"/>
                <a:ea typeface="Nunito Black"/>
                <a:cs typeface="Nunito Black"/>
                <a:sym typeface="Nunito Black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Nunito"/>
              <a:buNone/>
              <a:defRPr sz="2000" b="0" i="0" u="none" strike="noStrike" cap="none">
                <a:solidFill>
                  <a:srgbClr val="00477D"/>
                </a:solidFill>
                <a:latin typeface="Nunito Black"/>
                <a:ea typeface="Nunito Black"/>
                <a:cs typeface="Nunito Black"/>
                <a:sym typeface="Nunito Black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Nunito"/>
              <a:buNone/>
              <a:defRPr sz="2000" b="0" i="0" u="none" strike="noStrike" cap="none">
                <a:solidFill>
                  <a:srgbClr val="00477D"/>
                </a:solidFill>
                <a:latin typeface="Nunito Black"/>
                <a:ea typeface="Nunito Black"/>
                <a:cs typeface="Nunito Black"/>
                <a:sym typeface="Nunito Black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Nunito"/>
              <a:buNone/>
              <a:defRPr sz="2000" b="0" i="0" u="none" strike="noStrike" cap="none">
                <a:solidFill>
                  <a:srgbClr val="00477D"/>
                </a:solidFill>
                <a:latin typeface="Nunito Black"/>
                <a:ea typeface="Nunito Black"/>
                <a:cs typeface="Nunito Black"/>
                <a:sym typeface="Nunito Black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Nunito"/>
              <a:buNone/>
              <a:defRPr sz="2000" b="0" i="0" u="none" strike="noStrike" cap="none">
                <a:solidFill>
                  <a:srgbClr val="00477D"/>
                </a:solidFill>
                <a:latin typeface="Nunito Black"/>
                <a:ea typeface="Nunito Black"/>
                <a:cs typeface="Nunito Black"/>
                <a:sym typeface="Nunito Black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Nunito"/>
              <a:buNone/>
              <a:defRPr sz="2000" b="0" i="0" u="none" strike="noStrike" cap="none">
                <a:solidFill>
                  <a:srgbClr val="00477D"/>
                </a:solidFill>
                <a:latin typeface="Nunito Black"/>
                <a:ea typeface="Nunito Black"/>
                <a:cs typeface="Nunito Black"/>
                <a:sym typeface="Nunito Black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4"/>
              </a:buClr>
              <a:buSzPts val="1200"/>
              <a:buFont typeface="Nunito"/>
              <a:buNone/>
              <a:defRPr sz="2000" b="0" i="0" u="none" strike="noStrike" cap="none">
                <a:solidFill>
                  <a:srgbClr val="00477D"/>
                </a:solidFill>
                <a:latin typeface="Nunito Black"/>
                <a:ea typeface="Nunito Black"/>
                <a:cs typeface="Nunito Black"/>
                <a:sym typeface="Nunito Black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fr-FR" dirty="0"/>
              <a:t>Art Danse</a:t>
            </a:r>
          </a:p>
        </p:txBody>
      </p:sp>
      <p:sp>
        <p:nvSpPr>
          <p:cNvPr id="36" name="Google Shape;606;p47">
            <a:extLst>
              <a:ext uri="{FF2B5EF4-FFF2-40B4-BE49-F238E27FC236}">
                <a16:creationId xmlns:a16="http://schemas.microsoft.com/office/drawing/2014/main" id="{27A27E73-3A02-F747-9973-69A9737DD6DB}"/>
              </a:ext>
            </a:extLst>
          </p:cNvPr>
          <p:cNvSpPr txBox="1">
            <a:spLocks/>
          </p:cNvSpPr>
          <p:nvPr/>
        </p:nvSpPr>
        <p:spPr>
          <a:xfrm>
            <a:off x="3912949" y="3714239"/>
            <a:ext cx="1800000" cy="4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Nunito"/>
              <a:buNone/>
              <a:defRPr sz="2000" b="0" i="0" u="none" strike="noStrike" cap="none">
                <a:solidFill>
                  <a:srgbClr val="00477D"/>
                </a:solidFill>
                <a:latin typeface="Nunito Black"/>
                <a:ea typeface="Nunito Black"/>
                <a:cs typeface="Nunito Black"/>
                <a:sym typeface="Nunito Black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Nunito"/>
              <a:buNone/>
              <a:defRPr sz="2000" b="0" i="0" u="none" strike="noStrike" cap="none">
                <a:solidFill>
                  <a:srgbClr val="00477D"/>
                </a:solidFill>
                <a:latin typeface="Nunito Black"/>
                <a:ea typeface="Nunito Black"/>
                <a:cs typeface="Nunito Black"/>
                <a:sym typeface="Nunito Black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Nunito"/>
              <a:buNone/>
              <a:defRPr sz="2000" b="0" i="0" u="none" strike="noStrike" cap="none">
                <a:solidFill>
                  <a:srgbClr val="00477D"/>
                </a:solidFill>
                <a:latin typeface="Nunito Black"/>
                <a:ea typeface="Nunito Black"/>
                <a:cs typeface="Nunito Black"/>
                <a:sym typeface="Nunito Black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Nunito"/>
              <a:buNone/>
              <a:defRPr sz="2000" b="0" i="0" u="none" strike="noStrike" cap="none">
                <a:solidFill>
                  <a:srgbClr val="00477D"/>
                </a:solidFill>
                <a:latin typeface="Nunito Black"/>
                <a:ea typeface="Nunito Black"/>
                <a:cs typeface="Nunito Black"/>
                <a:sym typeface="Nunito Black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Nunito"/>
              <a:buNone/>
              <a:defRPr sz="2000" b="0" i="0" u="none" strike="noStrike" cap="none">
                <a:solidFill>
                  <a:srgbClr val="00477D"/>
                </a:solidFill>
                <a:latin typeface="Nunito Black"/>
                <a:ea typeface="Nunito Black"/>
                <a:cs typeface="Nunito Black"/>
                <a:sym typeface="Nunito Black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Nunito"/>
              <a:buNone/>
              <a:defRPr sz="2000" b="0" i="0" u="none" strike="noStrike" cap="none">
                <a:solidFill>
                  <a:srgbClr val="00477D"/>
                </a:solidFill>
                <a:latin typeface="Nunito Black"/>
                <a:ea typeface="Nunito Black"/>
                <a:cs typeface="Nunito Black"/>
                <a:sym typeface="Nunito Black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Nunito"/>
              <a:buNone/>
              <a:defRPr sz="2000" b="0" i="0" u="none" strike="noStrike" cap="none">
                <a:solidFill>
                  <a:srgbClr val="00477D"/>
                </a:solidFill>
                <a:latin typeface="Nunito Black"/>
                <a:ea typeface="Nunito Black"/>
                <a:cs typeface="Nunito Black"/>
                <a:sym typeface="Nunito Black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Nunito"/>
              <a:buNone/>
              <a:defRPr sz="2000" b="0" i="0" u="none" strike="noStrike" cap="none">
                <a:solidFill>
                  <a:srgbClr val="00477D"/>
                </a:solidFill>
                <a:latin typeface="Nunito Black"/>
                <a:ea typeface="Nunito Black"/>
                <a:cs typeface="Nunito Black"/>
                <a:sym typeface="Nunito Black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4"/>
              </a:buClr>
              <a:buSzPts val="1200"/>
              <a:buFont typeface="Nunito"/>
              <a:buNone/>
              <a:defRPr sz="2000" b="0" i="0" u="none" strike="noStrike" cap="none">
                <a:solidFill>
                  <a:srgbClr val="00477D"/>
                </a:solidFill>
                <a:latin typeface="Nunito Black"/>
                <a:ea typeface="Nunito Black"/>
                <a:cs typeface="Nunito Black"/>
                <a:sym typeface="Nunito Black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fr-FR" dirty="0"/>
              <a:t>Handball</a:t>
            </a:r>
          </a:p>
        </p:txBody>
      </p:sp>
      <p:sp>
        <p:nvSpPr>
          <p:cNvPr id="39" name="Google Shape;606;p47">
            <a:extLst>
              <a:ext uri="{FF2B5EF4-FFF2-40B4-BE49-F238E27FC236}">
                <a16:creationId xmlns:a16="http://schemas.microsoft.com/office/drawing/2014/main" id="{168AA09E-591F-AA4B-AF47-2CD71A21BBDD}"/>
              </a:ext>
            </a:extLst>
          </p:cNvPr>
          <p:cNvSpPr txBox="1">
            <a:spLocks/>
          </p:cNvSpPr>
          <p:nvPr/>
        </p:nvSpPr>
        <p:spPr>
          <a:xfrm>
            <a:off x="3912949" y="4256998"/>
            <a:ext cx="1800000" cy="4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Nunito"/>
              <a:buNone/>
              <a:defRPr sz="2000" b="0" i="0" u="none" strike="noStrike" cap="none">
                <a:solidFill>
                  <a:srgbClr val="00477D"/>
                </a:solidFill>
                <a:latin typeface="Nunito Black"/>
                <a:ea typeface="Nunito Black"/>
                <a:cs typeface="Nunito Black"/>
                <a:sym typeface="Nunito Black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Nunito"/>
              <a:buNone/>
              <a:defRPr sz="2000" b="0" i="0" u="none" strike="noStrike" cap="none">
                <a:solidFill>
                  <a:srgbClr val="00477D"/>
                </a:solidFill>
                <a:latin typeface="Nunito Black"/>
                <a:ea typeface="Nunito Black"/>
                <a:cs typeface="Nunito Black"/>
                <a:sym typeface="Nunito Black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Nunito"/>
              <a:buNone/>
              <a:defRPr sz="2000" b="0" i="0" u="none" strike="noStrike" cap="none">
                <a:solidFill>
                  <a:srgbClr val="00477D"/>
                </a:solidFill>
                <a:latin typeface="Nunito Black"/>
                <a:ea typeface="Nunito Black"/>
                <a:cs typeface="Nunito Black"/>
                <a:sym typeface="Nunito Black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Nunito"/>
              <a:buNone/>
              <a:defRPr sz="2000" b="0" i="0" u="none" strike="noStrike" cap="none">
                <a:solidFill>
                  <a:srgbClr val="00477D"/>
                </a:solidFill>
                <a:latin typeface="Nunito Black"/>
                <a:ea typeface="Nunito Black"/>
                <a:cs typeface="Nunito Black"/>
                <a:sym typeface="Nunito Black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Nunito"/>
              <a:buNone/>
              <a:defRPr sz="2000" b="0" i="0" u="none" strike="noStrike" cap="none">
                <a:solidFill>
                  <a:srgbClr val="00477D"/>
                </a:solidFill>
                <a:latin typeface="Nunito Black"/>
                <a:ea typeface="Nunito Black"/>
                <a:cs typeface="Nunito Black"/>
                <a:sym typeface="Nunito Black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Nunito"/>
              <a:buNone/>
              <a:defRPr sz="2000" b="0" i="0" u="none" strike="noStrike" cap="none">
                <a:solidFill>
                  <a:srgbClr val="00477D"/>
                </a:solidFill>
                <a:latin typeface="Nunito Black"/>
                <a:ea typeface="Nunito Black"/>
                <a:cs typeface="Nunito Black"/>
                <a:sym typeface="Nunito Black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Nunito"/>
              <a:buNone/>
              <a:defRPr sz="2000" b="0" i="0" u="none" strike="noStrike" cap="none">
                <a:solidFill>
                  <a:srgbClr val="00477D"/>
                </a:solidFill>
                <a:latin typeface="Nunito Black"/>
                <a:ea typeface="Nunito Black"/>
                <a:cs typeface="Nunito Black"/>
                <a:sym typeface="Nunito Black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Nunito"/>
              <a:buNone/>
              <a:defRPr sz="2000" b="0" i="0" u="none" strike="noStrike" cap="none">
                <a:solidFill>
                  <a:srgbClr val="00477D"/>
                </a:solidFill>
                <a:latin typeface="Nunito Black"/>
                <a:ea typeface="Nunito Black"/>
                <a:cs typeface="Nunito Black"/>
                <a:sym typeface="Nunito Black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4"/>
              </a:buClr>
              <a:buSzPts val="1200"/>
              <a:buFont typeface="Nunito"/>
              <a:buNone/>
              <a:defRPr sz="2000" b="0" i="0" u="none" strike="noStrike" cap="none">
                <a:solidFill>
                  <a:srgbClr val="00477D"/>
                </a:solidFill>
                <a:latin typeface="Nunito Black"/>
                <a:ea typeface="Nunito Black"/>
                <a:cs typeface="Nunito Black"/>
                <a:sym typeface="Nunito Black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fr-FR" dirty="0">
                <a:solidFill>
                  <a:srgbClr val="1D5C8C"/>
                </a:solidFill>
              </a:rPr>
              <a:t>Musculation</a:t>
            </a:r>
          </a:p>
        </p:txBody>
      </p:sp>
      <p:sp>
        <p:nvSpPr>
          <p:cNvPr id="41" name="Google Shape;609;p47">
            <a:extLst>
              <a:ext uri="{FF2B5EF4-FFF2-40B4-BE49-F238E27FC236}">
                <a16:creationId xmlns:a16="http://schemas.microsoft.com/office/drawing/2014/main" id="{BD6B39A8-54D2-2549-B650-BBD947DF9388}"/>
              </a:ext>
            </a:extLst>
          </p:cNvPr>
          <p:cNvSpPr txBox="1">
            <a:spLocks/>
          </p:cNvSpPr>
          <p:nvPr/>
        </p:nvSpPr>
        <p:spPr>
          <a:xfrm>
            <a:off x="3912950" y="1548805"/>
            <a:ext cx="1800000" cy="4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Nunito"/>
              <a:buNone/>
              <a:defRPr sz="2000" b="0" i="0" u="none" strike="noStrike" cap="none">
                <a:solidFill>
                  <a:srgbClr val="00477D"/>
                </a:solidFill>
                <a:latin typeface="Nunito Black"/>
                <a:ea typeface="Nunito Black"/>
                <a:cs typeface="Nunito Black"/>
                <a:sym typeface="Nunito Black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Nunito"/>
              <a:buNone/>
              <a:defRPr sz="2000" b="0" i="0" u="none" strike="noStrike" cap="none">
                <a:solidFill>
                  <a:srgbClr val="00477D"/>
                </a:solidFill>
                <a:latin typeface="Nunito Black"/>
                <a:ea typeface="Nunito Black"/>
                <a:cs typeface="Nunito Black"/>
                <a:sym typeface="Nunito Black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Nunito"/>
              <a:buNone/>
              <a:defRPr sz="2000" b="0" i="0" u="none" strike="noStrike" cap="none">
                <a:solidFill>
                  <a:srgbClr val="00477D"/>
                </a:solidFill>
                <a:latin typeface="Nunito Black"/>
                <a:ea typeface="Nunito Black"/>
                <a:cs typeface="Nunito Black"/>
                <a:sym typeface="Nunito Black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Nunito"/>
              <a:buNone/>
              <a:defRPr sz="2000" b="0" i="0" u="none" strike="noStrike" cap="none">
                <a:solidFill>
                  <a:srgbClr val="00477D"/>
                </a:solidFill>
                <a:latin typeface="Nunito Black"/>
                <a:ea typeface="Nunito Black"/>
                <a:cs typeface="Nunito Black"/>
                <a:sym typeface="Nunito Black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Nunito"/>
              <a:buNone/>
              <a:defRPr sz="2000" b="0" i="0" u="none" strike="noStrike" cap="none">
                <a:solidFill>
                  <a:srgbClr val="00477D"/>
                </a:solidFill>
                <a:latin typeface="Nunito Black"/>
                <a:ea typeface="Nunito Black"/>
                <a:cs typeface="Nunito Black"/>
                <a:sym typeface="Nunito Black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Nunito"/>
              <a:buNone/>
              <a:defRPr sz="2000" b="0" i="0" u="none" strike="noStrike" cap="none">
                <a:solidFill>
                  <a:srgbClr val="00477D"/>
                </a:solidFill>
                <a:latin typeface="Nunito Black"/>
                <a:ea typeface="Nunito Black"/>
                <a:cs typeface="Nunito Black"/>
                <a:sym typeface="Nunito Black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Nunito"/>
              <a:buNone/>
              <a:defRPr sz="2000" b="0" i="0" u="none" strike="noStrike" cap="none">
                <a:solidFill>
                  <a:srgbClr val="00477D"/>
                </a:solidFill>
                <a:latin typeface="Nunito Black"/>
                <a:ea typeface="Nunito Black"/>
                <a:cs typeface="Nunito Black"/>
                <a:sym typeface="Nunito Black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Nunito"/>
              <a:buNone/>
              <a:defRPr sz="2000" b="0" i="0" u="none" strike="noStrike" cap="none">
                <a:solidFill>
                  <a:srgbClr val="00477D"/>
                </a:solidFill>
                <a:latin typeface="Nunito Black"/>
                <a:ea typeface="Nunito Black"/>
                <a:cs typeface="Nunito Black"/>
                <a:sym typeface="Nunito Black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4"/>
              </a:buClr>
              <a:buSzPts val="1200"/>
              <a:buFont typeface="Nunito"/>
              <a:buNone/>
              <a:defRPr sz="2000" b="0" i="0" u="none" strike="noStrike" cap="none">
                <a:solidFill>
                  <a:srgbClr val="00477D"/>
                </a:solidFill>
                <a:latin typeface="Nunito Black"/>
                <a:ea typeface="Nunito Black"/>
                <a:cs typeface="Nunito Black"/>
                <a:sym typeface="Nunito Black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fr-FR" dirty="0"/>
              <a:t>Basket </a:t>
            </a:r>
            <a:r>
              <a:rPr lang="fr-FR" dirty="0" err="1"/>
              <a:t>ball</a:t>
            </a:r>
            <a:endParaRPr lang="fr-FR" dirty="0"/>
          </a:p>
        </p:txBody>
      </p:sp>
      <p:sp>
        <p:nvSpPr>
          <p:cNvPr id="48" name="Google Shape;606;p47">
            <a:extLst>
              <a:ext uri="{FF2B5EF4-FFF2-40B4-BE49-F238E27FC236}">
                <a16:creationId xmlns:a16="http://schemas.microsoft.com/office/drawing/2014/main" id="{F5405EBF-CC93-3346-9347-D90670717594}"/>
              </a:ext>
            </a:extLst>
          </p:cNvPr>
          <p:cNvSpPr txBox="1">
            <a:spLocks/>
          </p:cNvSpPr>
          <p:nvPr/>
        </p:nvSpPr>
        <p:spPr>
          <a:xfrm>
            <a:off x="6422948" y="1548805"/>
            <a:ext cx="1800000" cy="4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Nunito"/>
              <a:buNone/>
              <a:defRPr sz="2000" b="0" i="0" u="none" strike="noStrike" cap="none">
                <a:solidFill>
                  <a:srgbClr val="00477D"/>
                </a:solidFill>
                <a:latin typeface="Nunito Black"/>
                <a:ea typeface="Nunito Black"/>
                <a:cs typeface="Nunito Black"/>
                <a:sym typeface="Nunito Black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Nunito"/>
              <a:buNone/>
              <a:defRPr sz="2000" b="0" i="0" u="none" strike="noStrike" cap="none">
                <a:solidFill>
                  <a:srgbClr val="00477D"/>
                </a:solidFill>
                <a:latin typeface="Nunito Black"/>
                <a:ea typeface="Nunito Black"/>
                <a:cs typeface="Nunito Black"/>
                <a:sym typeface="Nunito Black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Nunito"/>
              <a:buNone/>
              <a:defRPr sz="2000" b="0" i="0" u="none" strike="noStrike" cap="none">
                <a:solidFill>
                  <a:srgbClr val="00477D"/>
                </a:solidFill>
                <a:latin typeface="Nunito Black"/>
                <a:ea typeface="Nunito Black"/>
                <a:cs typeface="Nunito Black"/>
                <a:sym typeface="Nunito Black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Nunito"/>
              <a:buNone/>
              <a:defRPr sz="2000" b="0" i="0" u="none" strike="noStrike" cap="none">
                <a:solidFill>
                  <a:srgbClr val="00477D"/>
                </a:solidFill>
                <a:latin typeface="Nunito Black"/>
                <a:ea typeface="Nunito Black"/>
                <a:cs typeface="Nunito Black"/>
                <a:sym typeface="Nunito Black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Nunito"/>
              <a:buNone/>
              <a:defRPr sz="2000" b="0" i="0" u="none" strike="noStrike" cap="none">
                <a:solidFill>
                  <a:srgbClr val="00477D"/>
                </a:solidFill>
                <a:latin typeface="Nunito Black"/>
                <a:ea typeface="Nunito Black"/>
                <a:cs typeface="Nunito Black"/>
                <a:sym typeface="Nunito Black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Nunito"/>
              <a:buNone/>
              <a:defRPr sz="2000" b="0" i="0" u="none" strike="noStrike" cap="none">
                <a:solidFill>
                  <a:srgbClr val="00477D"/>
                </a:solidFill>
                <a:latin typeface="Nunito Black"/>
                <a:ea typeface="Nunito Black"/>
                <a:cs typeface="Nunito Black"/>
                <a:sym typeface="Nunito Black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Nunito"/>
              <a:buNone/>
              <a:defRPr sz="2000" b="0" i="0" u="none" strike="noStrike" cap="none">
                <a:solidFill>
                  <a:srgbClr val="00477D"/>
                </a:solidFill>
                <a:latin typeface="Nunito Black"/>
                <a:ea typeface="Nunito Black"/>
                <a:cs typeface="Nunito Black"/>
                <a:sym typeface="Nunito Black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Nunito"/>
              <a:buNone/>
              <a:defRPr sz="2000" b="0" i="0" u="none" strike="noStrike" cap="none">
                <a:solidFill>
                  <a:srgbClr val="00477D"/>
                </a:solidFill>
                <a:latin typeface="Nunito Black"/>
                <a:ea typeface="Nunito Black"/>
                <a:cs typeface="Nunito Black"/>
                <a:sym typeface="Nunito Black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4"/>
              </a:buClr>
              <a:buSzPts val="1200"/>
              <a:buFont typeface="Nunito"/>
              <a:buNone/>
              <a:defRPr sz="2000" b="0" i="0" u="none" strike="noStrike" cap="none">
                <a:solidFill>
                  <a:srgbClr val="00477D"/>
                </a:solidFill>
                <a:latin typeface="Nunito Black"/>
                <a:ea typeface="Nunito Black"/>
                <a:cs typeface="Nunito Black"/>
                <a:sym typeface="Nunito Black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fr-FR" dirty="0"/>
              <a:t>Rugby</a:t>
            </a:r>
          </a:p>
        </p:txBody>
      </p:sp>
      <p:sp>
        <p:nvSpPr>
          <p:cNvPr id="49" name="Google Shape;608;p47">
            <a:extLst>
              <a:ext uri="{FF2B5EF4-FFF2-40B4-BE49-F238E27FC236}">
                <a16:creationId xmlns:a16="http://schemas.microsoft.com/office/drawing/2014/main" id="{98499A33-76AD-814F-9C9F-CFAE6340D593}"/>
              </a:ext>
            </a:extLst>
          </p:cNvPr>
          <p:cNvSpPr txBox="1">
            <a:spLocks/>
          </p:cNvSpPr>
          <p:nvPr/>
        </p:nvSpPr>
        <p:spPr>
          <a:xfrm>
            <a:off x="6422948" y="2635000"/>
            <a:ext cx="1800000" cy="4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Nunito"/>
              <a:buNone/>
              <a:defRPr sz="2000" b="0" i="0" u="none" strike="noStrike" cap="none">
                <a:solidFill>
                  <a:srgbClr val="00477D"/>
                </a:solidFill>
                <a:latin typeface="Nunito Black"/>
                <a:ea typeface="Nunito Black"/>
                <a:cs typeface="Nunito Black"/>
                <a:sym typeface="Nunito Black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Nunito"/>
              <a:buNone/>
              <a:defRPr sz="2000" b="0" i="0" u="none" strike="noStrike" cap="none">
                <a:solidFill>
                  <a:srgbClr val="00477D"/>
                </a:solidFill>
                <a:latin typeface="Nunito Black"/>
                <a:ea typeface="Nunito Black"/>
                <a:cs typeface="Nunito Black"/>
                <a:sym typeface="Nunito Black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Nunito"/>
              <a:buNone/>
              <a:defRPr sz="2000" b="0" i="0" u="none" strike="noStrike" cap="none">
                <a:solidFill>
                  <a:srgbClr val="00477D"/>
                </a:solidFill>
                <a:latin typeface="Nunito Black"/>
                <a:ea typeface="Nunito Black"/>
                <a:cs typeface="Nunito Black"/>
                <a:sym typeface="Nunito Black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Nunito"/>
              <a:buNone/>
              <a:defRPr sz="2000" b="0" i="0" u="none" strike="noStrike" cap="none">
                <a:solidFill>
                  <a:srgbClr val="00477D"/>
                </a:solidFill>
                <a:latin typeface="Nunito Black"/>
                <a:ea typeface="Nunito Black"/>
                <a:cs typeface="Nunito Black"/>
                <a:sym typeface="Nunito Black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Nunito"/>
              <a:buNone/>
              <a:defRPr sz="2000" b="0" i="0" u="none" strike="noStrike" cap="none">
                <a:solidFill>
                  <a:srgbClr val="00477D"/>
                </a:solidFill>
                <a:latin typeface="Nunito Black"/>
                <a:ea typeface="Nunito Black"/>
                <a:cs typeface="Nunito Black"/>
                <a:sym typeface="Nunito Black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Nunito"/>
              <a:buNone/>
              <a:defRPr sz="2000" b="0" i="0" u="none" strike="noStrike" cap="none">
                <a:solidFill>
                  <a:srgbClr val="00477D"/>
                </a:solidFill>
                <a:latin typeface="Nunito Black"/>
                <a:ea typeface="Nunito Black"/>
                <a:cs typeface="Nunito Black"/>
                <a:sym typeface="Nunito Black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Nunito"/>
              <a:buNone/>
              <a:defRPr sz="2000" b="0" i="0" u="none" strike="noStrike" cap="none">
                <a:solidFill>
                  <a:srgbClr val="00477D"/>
                </a:solidFill>
                <a:latin typeface="Nunito Black"/>
                <a:ea typeface="Nunito Black"/>
                <a:cs typeface="Nunito Black"/>
                <a:sym typeface="Nunito Black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Nunito"/>
              <a:buNone/>
              <a:defRPr sz="2000" b="0" i="0" u="none" strike="noStrike" cap="none">
                <a:solidFill>
                  <a:srgbClr val="00477D"/>
                </a:solidFill>
                <a:latin typeface="Nunito Black"/>
                <a:ea typeface="Nunito Black"/>
                <a:cs typeface="Nunito Black"/>
                <a:sym typeface="Nunito Black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4"/>
              </a:buClr>
              <a:buSzPts val="1200"/>
              <a:buFont typeface="Nunito"/>
              <a:buNone/>
              <a:defRPr sz="2000" b="0" i="0" u="none" strike="noStrike" cap="none">
                <a:solidFill>
                  <a:srgbClr val="00477D"/>
                </a:solidFill>
                <a:latin typeface="Nunito Black"/>
                <a:ea typeface="Nunito Black"/>
                <a:cs typeface="Nunito Black"/>
                <a:sym typeface="Nunito Black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fr-FR" dirty="0"/>
              <a:t>Ski</a:t>
            </a:r>
          </a:p>
        </p:txBody>
      </p:sp>
      <p:sp>
        <p:nvSpPr>
          <p:cNvPr id="50" name="Google Shape;609;p47">
            <a:extLst>
              <a:ext uri="{FF2B5EF4-FFF2-40B4-BE49-F238E27FC236}">
                <a16:creationId xmlns:a16="http://schemas.microsoft.com/office/drawing/2014/main" id="{0C7C8992-F6CE-2242-873F-A61EAD68864F}"/>
              </a:ext>
            </a:extLst>
          </p:cNvPr>
          <p:cNvSpPr txBox="1">
            <a:spLocks/>
          </p:cNvSpPr>
          <p:nvPr/>
        </p:nvSpPr>
        <p:spPr>
          <a:xfrm>
            <a:off x="6422948" y="460153"/>
            <a:ext cx="1800000" cy="4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Nunito"/>
              <a:buNone/>
              <a:defRPr sz="2000" b="0" i="0" u="none" strike="noStrike" cap="none">
                <a:solidFill>
                  <a:srgbClr val="00477D"/>
                </a:solidFill>
                <a:latin typeface="Nunito Black"/>
                <a:ea typeface="Nunito Black"/>
                <a:cs typeface="Nunito Black"/>
                <a:sym typeface="Nunito Black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Nunito"/>
              <a:buNone/>
              <a:defRPr sz="2000" b="0" i="0" u="none" strike="noStrike" cap="none">
                <a:solidFill>
                  <a:srgbClr val="00477D"/>
                </a:solidFill>
                <a:latin typeface="Nunito Black"/>
                <a:ea typeface="Nunito Black"/>
                <a:cs typeface="Nunito Black"/>
                <a:sym typeface="Nunito Black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Nunito"/>
              <a:buNone/>
              <a:defRPr sz="2000" b="0" i="0" u="none" strike="noStrike" cap="none">
                <a:solidFill>
                  <a:srgbClr val="00477D"/>
                </a:solidFill>
                <a:latin typeface="Nunito Black"/>
                <a:ea typeface="Nunito Black"/>
                <a:cs typeface="Nunito Black"/>
                <a:sym typeface="Nunito Black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Nunito"/>
              <a:buNone/>
              <a:defRPr sz="2000" b="0" i="0" u="none" strike="noStrike" cap="none">
                <a:solidFill>
                  <a:srgbClr val="00477D"/>
                </a:solidFill>
                <a:latin typeface="Nunito Black"/>
                <a:ea typeface="Nunito Black"/>
                <a:cs typeface="Nunito Black"/>
                <a:sym typeface="Nunito Black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Nunito"/>
              <a:buNone/>
              <a:defRPr sz="2000" b="0" i="0" u="none" strike="noStrike" cap="none">
                <a:solidFill>
                  <a:srgbClr val="00477D"/>
                </a:solidFill>
                <a:latin typeface="Nunito Black"/>
                <a:ea typeface="Nunito Black"/>
                <a:cs typeface="Nunito Black"/>
                <a:sym typeface="Nunito Black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Nunito"/>
              <a:buNone/>
              <a:defRPr sz="2000" b="0" i="0" u="none" strike="noStrike" cap="none">
                <a:solidFill>
                  <a:srgbClr val="00477D"/>
                </a:solidFill>
                <a:latin typeface="Nunito Black"/>
                <a:ea typeface="Nunito Black"/>
                <a:cs typeface="Nunito Black"/>
                <a:sym typeface="Nunito Black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Nunito"/>
              <a:buNone/>
              <a:defRPr sz="2000" b="0" i="0" u="none" strike="noStrike" cap="none">
                <a:solidFill>
                  <a:srgbClr val="00477D"/>
                </a:solidFill>
                <a:latin typeface="Nunito Black"/>
                <a:ea typeface="Nunito Black"/>
                <a:cs typeface="Nunito Black"/>
                <a:sym typeface="Nunito Black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Nunito"/>
              <a:buNone/>
              <a:defRPr sz="2000" b="0" i="0" u="none" strike="noStrike" cap="none">
                <a:solidFill>
                  <a:srgbClr val="00477D"/>
                </a:solidFill>
                <a:latin typeface="Nunito Black"/>
                <a:ea typeface="Nunito Black"/>
                <a:cs typeface="Nunito Black"/>
                <a:sym typeface="Nunito Black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4"/>
              </a:buClr>
              <a:buSzPts val="1200"/>
              <a:buFont typeface="Nunito"/>
              <a:buNone/>
              <a:defRPr sz="2000" b="0" i="0" u="none" strike="noStrike" cap="none">
                <a:solidFill>
                  <a:srgbClr val="00477D"/>
                </a:solidFill>
                <a:latin typeface="Nunito Black"/>
                <a:ea typeface="Nunito Black"/>
                <a:cs typeface="Nunito Black"/>
                <a:sym typeface="Nunito Black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fr-FR" dirty="0"/>
              <a:t>Natation</a:t>
            </a:r>
          </a:p>
        </p:txBody>
      </p:sp>
      <p:sp>
        <p:nvSpPr>
          <p:cNvPr id="51" name="Google Shape;606;p47">
            <a:extLst>
              <a:ext uri="{FF2B5EF4-FFF2-40B4-BE49-F238E27FC236}">
                <a16:creationId xmlns:a16="http://schemas.microsoft.com/office/drawing/2014/main" id="{ACB94EF0-2B5D-5545-AF60-FC07BCB443BA}"/>
              </a:ext>
            </a:extLst>
          </p:cNvPr>
          <p:cNvSpPr txBox="1">
            <a:spLocks/>
          </p:cNvSpPr>
          <p:nvPr/>
        </p:nvSpPr>
        <p:spPr>
          <a:xfrm>
            <a:off x="6422948" y="2086411"/>
            <a:ext cx="2489558" cy="4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Nunito"/>
              <a:buNone/>
              <a:defRPr sz="2000" b="0" i="0" u="none" strike="noStrike" cap="none">
                <a:solidFill>
                  <a:srgbClr val="00477D"/>
                </a:solidFill>
                <a:latin typeface="Nunito Black"/>
                <a:ea typeface="Nunito Black"/>
                <a:cs typeface="Nunito Black"/>
                <a:sym typeface="Nunito Black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Nunito"/>
              <a:buNone/>
              <a:defRPr sz="2000" b="0" i="0" u="none" strike="noStrike" cap="none">
                <a:solidFill>
                  <a:srgbClr val="00477D"/>
                </a:solidFill>
                <a:latin typeface="Nunito Black"/>
                <a:ea typeface="Nunito Black"/>
                <a:cs typeface="Nunito Black"/>
                <a:sym typeface="Nunito Black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Nunito"/>
              <a:buNone/>
              <a:defRPr sz="2000" b="0" i="0" u="none" strike="noStrike" cap="none">
                <a:solidFill>
                  <a:srgbClr val="00477D"/>
                </a:solidFill>
                <a:latin typeface="Nunito Black"/>
                <a:ea typeface="Nunito Black"/>
                <a:cs typeface="Nunito Black"/>
                <a:sym typeface="Nunito Black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Nunito"/>
              <a:buNone/>
              <a:defRPr sz="2000" b="0" i="0" u="none" strike="noStrike" cap="none">
                <a:solidFill>
                  <a:srgbClr val="00477D"/>
                </a:solidFill>
                <a:latin typeface="Nunito Black"/>
                <a:ea typeface="Nunito Black"/>
                <a:cs typeface="Nunito Black"/>
                <a:sym typeface="Nunito Black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Nunito"/>
              <a:buNone/>
              <a:defRPr sz="2000" b="0" i="0" u="none" strike="noStrike" cap="none">
                <a:solidFill>
                  <a:srgbClr val="00477D"/>
                </a:solidFill>
                <a:latin typeface="Nunito Black"/>
                <a:ea typeface="Nunito Black"/>
                <a:cs typeface="Nunito Black"/>
                <a:sym typeface="Nunito Black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Nunito"/>
              <a:buNone/>
              <a:defRPr sz="2000" b="0" i="0" u="none" strike="noStrike" cap="none">
                <a:solidFill>
                  <a:srgbClr val="00477D"/>
                </a:solidFill>
                <a:latin typeface="Nunito Black"/>
                <a:ea typeface="Nunito Black"/>
                <a:cs typeface="Nunito Black"/>
                <a:sym typeface="Nunito Black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Nunito"/>
              <a:buNone/>
              <a:defRPr sz="2000" b="0" i="0" u="none" strike="noStrike" cap="none">
                <a:solidFill>
                  <a:srgbClr val="00477D"/>
                </a:solidFill>
                <a:latin typeface="Nunito Black"/>
                <a:ea typeface="Nunito Black"/>
                <a:cs typeface="Nunito Black"/>
                <a:sym typeface="Nunito Black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Nunito"/>
              <a:buNone/>
              <a:defRPr sz="2000" b="0" i="0" u="none" strike="noStrike" cap="none">
                <a:solidFill>
                  <a:srgbClr val="00477D"/>
                </a:solidFill>
                <a:latin typeface="Nunito Black"/>
                <a:ea typeface="Nunito Black"/>
                <a:cs typeface="Nunito Black"/>
                <a:sym typeface="Nunito Black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4"/>
              </a:buClr>
              <a:buSzPts val="1200"/>
              <a:buFont typeface="Nunito"/>
              <a:buNone/>
              <a:defRPr sz="2000" b="0" i="0" u="none" strike="noStrike" cap="none">
                <a:solidFill>
                  <a:srgbClr val="00477D"/>
                </a:solidFill>
                <a:latin typeface="Nunito Black"/>
                <a:ea typeface="Nunito Black"/>
                <a:cs typeface="Nunito Black"/>
                <a:sym typeface="Nunito Black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fr-FR" dirty="0"/>
              <a:t>Sauvetage côtier</a:t>
            </a:r>
          </a:p>
        </p:txBody>
      </p:sp>
      <p:sp>
        <p:nvSpPr>
          <p:cNvPr id="52" name="Google Shape;608;p47">
            <a:extLst>
              <a:ext uri="{FF2B5EF4-FFF2-40B4-BE49-F238E27FC236}">
                <a16:creationId xmlns:a16="http://schemas.microsoft.com/office/drawing/2014/main" id="{140E67F6-298F-4848-93BE-4EE999D56D92}"/>
              </a:ext>
            </a:extLst>
          </p:cNvPr>
          <p:cNvSpPr txBox="1">
            <a:spLocks/>
          </p:cNvSpPr>
          <p:nvPr/>
        </p:nvSpPr>
        <p:spPr>
          <a:xfrm>
            <a:off x="6422948" y="3172606"/>
            <a:ext cx="1800000" cy="4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Nunito"/>
              <a:buNone/>
              <a:defRPr sz="2000" b="0" i="0" u="none" strike="noStrike" cap="none">
                <a:solidFill>
                  <a:srgbClr val="00477D"/>
                </a:solidFill>
                <a:latin typeface="Nunito Black"/>
                <a:ea typeface="Nunito Black"/>
                <a:cs typeface="Nunito Black"/>
                <a:sym typeface="Nunito Black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Nunito"/>
              <a:buNone/>
              <a:defRPr sz="2000" b="0" i="0" u="none" strike="noStrike" cap="none">
                <a:solidFill>
                  <a:srgbClr val="00477D"/>
                </a:solidFill>
                <a:latin typeface="Nunito Black"/>
                <a:ea typeface="Nunito Black"/>
                <a:cs typeface="Nunito Black"/>
                <a:sym typeface="Nunito Black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Nunito"/>
              <a:buNone/>
              <a:defRPr sz="2000" b="0" i="0" u="none" strike="noStrike" cap="none">
                <a:solidFill>
                  <a:srgbClr val="00477D"/>
                </a:solidFill>
                <a:latin typeface="Nunito Black"/>
                <a:ea typeface="Nunito Black"/>
                <a:cs typeface="Nunito Black"/>
                <a:sym typeface="Nunito Black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Nunito"/>
              <a:buNone/>
              <a:defRPr sz="2000" b="0" i="0" u="none" strike="noStrike" cap="none">
                <a:solidFill>
                  <a:srgbClr val="00477D"/>
                </a:solidFill>
                <a:latin typeface="Nunito Black"/>
                <a:ea typeface="Nunito Black"/>
                <a:cs typeface="Nunito Black"/>
                <a:sym typeface="Nunito Black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Nunito"/>
              <a:buNone/>
              <a:defRPr sz="2000" b="0" i="0" u="none" strike="noStrike" cap="none">
                <a:solidFill>
                  <a:srgbClr val="00477D"/>
                </a:solidFill>
                <a:latin typeface="Nunito Black"/>
                <a:ea typeface="Nunito Black"/>
                <a:cs typeface="Nunito Black"/>
                <a:sym typeface="Nunito Black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Nunito"/>
              <a:buNone/>
              <a:defRPr sz="2000" b="0" i="0" u="none" strike="noStrike" cap="none">
                <a:solidFill>
                  <a:srgbClr val="00477D"/>
                </a:solidFill>
                <a:latin typeface="Nunito Black"/>
                <a:ea typeface="Nunito Black"/>
                <a:cs typeface="Nunito Black"/>
                <a:sym typeface="Nunito Black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Nunito"/>
              <a:buNone/>
              <a:defRPr sz="2000" b="0" i="0" u="none" strike="noStrike" cap="none">
                <a:solidFill>
                  <a:srgbClr val="00477D"/>
                </a:solidFill>
                <a:latin typeface="Nunito Black"/>
                <a:ea typeface="Nunito Black"/>
                <a:cs typeface="Nunito Black"/>
                <a:sym typeface="Nunito Black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Nunito"/>
              <a:buNone/>
              <a:defRPr sz="2000" b="0" i="0" u="none" strike="noStrike" cap="none">
                <a:solidFill>
                  <a:srgbClr val="00477D"/>
                </a:solidFill>
                <a:latin typeface="Nunito Black"/>
                <a:ea typeface="Nunito Black"/>
                <a:cs typeface="Nunito Black"/>
                <a:sym typeface="Nunito Black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4"/>
              </a:buClr>
              <a:buSzPts val="1200"/>
              <a:buFont typeface="Nunito"/>
              <a:buNone/>
              <a:defRPr sz="2000" b="0" i="0" u="none" strike="noStrike" cap="none">
                <a:solidFill>
                  <a:srgbClr val="00477D"/>
                </a:solidFill>
                <a:latin typeface="Nunito Black"/>
                <a:ea typeface="Nunito Black"/>
                <a:cs typeface="Nunito Black"/>
                <a:sym typeface="Nunito Black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fr-FR" dirty="0"/>
              <a:t>Surf</a:t>
            </a:r>
          </a:p>
        </p:txBody>
      </p:sp>
      <p:sp>
        <p:nvSpPr>
          <p:cNvPr id="53" name="Google Shape;609;p47">
            <a:extLst>
              <a:ext uri="{FF2B5EF4-FFF2-40B4-BE49-F238E27FC236}">
                <a16:creationId xmlns:a16="http://schemas.microsoft.com/office/drawing/2014/main" id="{F09CAF2A-A682-DE44-A6C7-DFE1ECF7FFC8}"/>
              </a:ext>
            </a:extLst>
          </p:cNvPr>
          <p:cNvSpPr txBox="1">
            <a:spLocks/>
          </p:cNvSpPr>
          <p:nvPr/>
        </p:nvSpPr>
        <p:spPr>
          <a:xfrm>
            <a:off x="6422948" y="1024282"/>
            <a:ext cx="2315938" cy="4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Nunito"/>
              <a:buNone/>
              <a:defRPr sz="2000" b="0" i="0" u="none" strike="noStrike" cap="none">
                <a:solidFill>
                  <a:srgbClr val="00477D"/>
                </a:solidFill>
                <a:latin typeface="Nunito Black"/>
                <a:ea typeface="Nunito Black"/>
                <a:cs typeface="Nunito Black"/>
                <a:sym typeface="Nunito Black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Nunito"/>
              <a:buNone/>
              <a:defRPr sz="2000" b="0" i="0" u="none" strike="noStrike" cap="none">
                <a:solidFill>
                  <a:srgbClr val="00477D"/>
                </a:solidFill>
                <a:latin typeface="Nunito Black"/>
                <a:ea typeface="Nunito Black"/>
                <a:cs typeface="Nunito Black"/>
                <a:sym typeface="Nunito Black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Nunito"/>
              <a:buNone/>
              <a:defRPr sz="2000" b="0" i="0" u="none" strike="noStrike" cap="none">
                <a:solidFill>
                  <a:srgbClr val="00477D"/>
                </a:solidFill>
                <a:latin typeface="Nunito Black"/>
                <a:ea typeface="Nunito Black"/>
                <a:cs typeface="Nunito Black"/>
                <a:sym typeface="Nunito Black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Nunito"/>
              <a:buNone/>
              <a:defRPr sz="2000" b="0" i="0" u="none" strike="noStrike" cap="none">
                <a:solidFill>
                  <a:srgbClr val="00477D"/>
                </a:solidFill>
                <a:latin typeface="Nunito Black"/>
                <a:ea typeface="Nunito Black"/>
                <a:cs typeface="Nunito Black"/>
                <a:sym typeface="Nunito Black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Nunito"/>
              <a:buNone/>
              <a:defRPr sz="2000" b="0" i="0" u="none" strike="noStrike" cap="none">
                <a:solidFill>
                  <a:srgbClr val="00477D"/>
                </a:solidFill>
                <a:latin typeface="Nunito Black"/>
                <a:ea typeface="Nunito Black"/>
                <a:cs typeface="Nunito Black"/>
                <a:sym typeface="Nunito Black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Nunito"/>
              <a:buNone/>
              <a:defRPr sz="2000" b="0" i="0" u="none" strike="noStrike" cap="none">
                <a:solidFill>
                  <a:srgbClr val="00477D"/>
                </a:solidFill>
                <a:latin typeface="Nunito Black"/>
                <a:ea typeface="Nunito Black"/>
                <a:cs typeface="Nunito Black"/>
                <a:sym typeface="Nunito Black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Nunito"/>
              <a:buNone/>
              <a:defRPr sz="2000" b="0" i="0" u="none" strike="noStrike" cap="none">
                <a:solidFill>
                  <a:srgbClr val="00477D"/>
                </a:solidFill>
                <a:latin typeface="Nunito Black"/>
                <a:ea typeface="Nunito Black"/>
                <a:cs typeface="Nunito Black"/>
                <a:sym typeface="Nunito Black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Nunito"/>
              <a:buNone/>
              <a:defRPr sz="2000" b="0" i="0" u="none" strike="noStrike" cap="none">
                <a:solidFill>
                  <a:srgbClr val="00477D"/>
                </a:solidFill>
                <a:latin typeface="Nunito Black"/>
                <a:ea typeface="Nunito Black"/>
                <a:cs typeface="Nunito Black"/>
                <a:sym typeface="Nunito Black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4"/>
              </a:buClr>
              <a:buSzPts val="1200"/>
              <a:buFont typeface="Nunito"/>
              <a:buNone/>
              <a:defRPr sz="2000" b="0" i="0" u="none" strike="noStrike" cap="none">
                <a:solidFill>
                  <a:srgbClr val="00477D"/>
                </a:solidFill>
                <a:latin typeface="Nunito Black"/>
                <a:ea typeface="Nunito Black"/>
                <a:cs typeface="Nunito Black"/>
                <a:sym typeface="Nunito Black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fr-FR" dirty="0"/>
              <a:t>Pelote basque</a:t>
            </a:r>
          </a:p>
        </p:txBody>
      </p:sp>
      <p:sp>
        <p:nvSpPr>
          <p:cNvPr id="54" name="Google Shape;606;p47">
            <a:extLst>
              <a:ext uri="{FF2B5EF4-FFF2-40B4-BE49-F238E27FC236}">
                <a16:creationId xmlns:a16="http://schemas.microsoft.com/office/drawing/2014/main" id="{91C674BF-91FB-8148-A23A-BF5BED52D7E6}"/>
              </a:ext>
            </a:extLst>
          </p:cNvPr>
          <p:cNvSpPr txBox="1">
            <a:spLocks/>
          </p:cNvSpPr>
          <p:nvPr/>
        </p:nvSpPr>
        <p:spPr>
          <a:xfrm>
            <a:off x="6422948" y="3710212"/>
            <a:ext cx="1800000" cy="4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Nunito"/>
              <a:buNone/>
              <a:defRPr sz="2000" b="0" i="0" u="none" strike="noStrike" cap="none">
                <a:solidFill>
                  <a:srgbClr val="00477D"/>
                </a:solidFill>
                <a:latin typeface="Nunito Black"/>
                <a:ea typeface="Nunito Black"/>
                <a:cs typeface="Nunito Black"/>
                <a:sym typeface="Nunito Black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Nunito"/>
              <a:buNone/>
              <a:defRPr sz="2000" b="0" i="0" u="none" strike="noStrike" cap="none">
                <a:solidFill>
                  <a:srgbClr val="00477D"/>
                </a:solidFill>
                <a:latin typeface="Nunito Black"/>
                <a:ea typeface="Nunito Black"/>
                <a:cs typeface="Nunito Black"/>
                <a:sym typeface="Nunito Black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Nunito"/>
              <a:buNone/>
              <a:defRPr sz="2000" b="0" i="0" u="none" strike="noStrike" cap="none">
                <a:solidFill>
                  <a:srgbClr val="00477D"/>
                </a:solidFill>
                <a:latin typeface="Nunito Black"/>
                <a:ea typeface="Nunito Black"/>
                <a:cs typeface="Nunito Black"/>
                <a:sym typeface="Nunito Black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Nunito"/>
              <a:buNone/>
              <a:defRPr sz="2000" b="0" i="0" u="none" strike="noStrike" cap="none">
                <a:solidFill>
                  <a:srgbClr val="00477D"/>
                </a:solidFill>
                <a:latin typeface="Nunito Black"/>
                <a:ea typeface="Nunito Black"/>
                <a:cs typeface="Nunito Black"/>
                <a:sym typeface="Nunito Black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Nunito"/>
              <a:buNone/>
              <a:defRPr sz="2000" b="0" i="0" u="none" strike="noStrike" cap="none">
                <a:solidFill>
                  <a:srgbClr val="00477D"/>
                </a:solidFill>
                <a:latin typeface="Nunito Black"/>
                <a:ea typeface="Nunito Black"/>
                <a:cs typeface="Nunito Black"/>
                <a:sym typeface="Nunito Black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Nunito"/>
              <a:buNone/>
              <a:defRPr sz="2000" b="0" i="0" u="none" strike="noStrike" cap="none">
                <a:solidFill>
                  <a:srgbClr val="00477D"/>
                </a:solidFill>
                <a:latin typeface="Nunito Black"/>
                <a:ea typeface="Nunito Black"/>
                <a:cs typeface="Nunito Black"/>
                <a:sym typeface="Nunito Black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Nunito"/>
              <a:buNone/>
              <a:defRPr sz="2000" b="0" i="0" u="none" strike="noStrike" cap="none">
                <a:solidFill>
                  <a:srgbClr val="00477D"/>
                </a:solidFill>
                <a:latin typeface="Nunito Black"/>
                <a:ea typeface="Nunito Black"/>
                <a:cs typeface="Nunito Black"/>
                <a:sym typeface="Nunito Black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Nunito"/>
              <a:buNone/>
              <a:defRPr sz="2000" b="0" i="0" u="none" strike="noStrike" cap="none">
                <a:solidFill>
                  <a:srgbClr val="00477D"/>
                </a:solidFill>
                <a:latin typeface="Nunito Black"/>
                <a:ea typeface="Nunito Black"/>
                <a:cs typeface="Nunito Black"/>
                <a:sym typeface="Nunito Black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4"/>
              </a:buClr>
              <a:buSzPts val="1200"/>
              <a:buFont typeface="Nunito"/>
              <a:buNone/>
              <a:defRPr sz="2000" b="0" i="0" u="none" strike="noStrike" cap="none">
                <a:solidFill>
                  <a:srgbClr val="00477D"/>
                </a:solidFill>
                <a:latin typeface="Nunito Black"/>
                <a:ea typeface="Nunito Black"/>
                <a:cs typeface="Nunito Black"/>
                <a:sym typeface="Nunito Black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fr-FR" dirty="0"/>
              <a:t>Volley-ball</a:t>
            </a:r>
          </a:p>
        </p:txBody>
      </p:sp>
      <p:sp>
        <p:nvSpPr>
          <p:cNvPr id="55" name="Google Shape;609;p47">
            <a:extLst>
              <a:ext uri="{FF2B5EF4-FFF2-40B4-BE49-F238E27FC236}">
                <a16:creationId xmlns:a16="http://schemas.microsoft.com/office/drawing/2014/main" id="{E65B1390-E1EB-E740-A8BB-EF38B6E53E20}"/>
              </a:ext>
            </a:extLst>
          </p:cNvPr>
          <p:cNvSpPr txBox="1">
            <a:spLocks/>
          </p:cNvSpPr>
          <p:nvPr/>
        </p:nvSpPr>
        <p:spPr>
          <a:xfrm>
            <a:off x="6422948" y="1001520"/>
            <a:ext cx="2721052" cy="4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Nunito"/>
              <a:buNone/>
              <a:defRPr sz="2000" b="0" i="0" u="none" strike="noStrike" cap="none">
                <a:solidFill>
                  <a:srgbClr val="00477D"/>
                </a:solidFill>
                <a:latin typeface="Nunito Black"/>
                <a:ea typeface="Nunito Black"/>
                <a:cs typeface="Nunito Black"/>
                <a:sym typeface="Nunito Black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Nunito"/>
              <a:buNone/>
              <a:defRPr sz="2000" b="0" i="0" u="none" strike="noStrike" cap="none">
                <a:solidFill>
                  <a:srgbClr val="00477D"/>
                </a:solidFill>
                <a:latin typeface="Nunito Black"/>
                <a:ea typeface="Nunito Black"/>
                <a:cs typeface="Nunito Black"/>
                <a:sym typeface="Nunito Black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Nunito"/>
              <a:buNone/>
              <a:defRPr sz="2000" b="0" i="0" u="none" strike="noStrike" cap="none">
                <a:solidFill>
                  <a:srgbClr val="00477D"/>
                </a:solidFill>
                <a:latin typeface="Nunito Black"/>
                <a:ea typeface="Nunito Black"/>
                <a:cs typeface="Nunito Black"/>
                <a:sym typeface="Nunito Black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Nunito"/>
              <a:buNone/>
              <a:defRPr sz="2000" b="0" i="0" u="none" strike="noStrike" cap="none">
                <a:solidFill>
                  <a:srgbClr val="00477D"/>
                </a:solidFill>
                <a:latin typeface="Nunito Black"/>
                <a:ea typeface="Nunito Black"/>
                <a:cs typeface="Nunito Black"/>
                <a:sym typeface="Nunito Black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Nunito"/>
              <a:buNone/>
              <a:defRPr sz="2000" b="0" i="0" u="none" strike="noStrike" cap="none">
                <a:solidFill>
                  <a:srgbClr val="00477D"/>
                </a:solidFill>
                <a:latin typeface="Nunito Black"/>
                <a:ea typeface="Nunito Black"/>
                <a:cs typeface="Nunito Black"/>
                <a:sym typeface="Nunito Black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Nunito"/>
              <a:buNone/>
              <a:defRPr sz="2000" b="0" i="0" u="none" strike="noStrike" cap="none">
                <a:solidFill>
                  <a:srgbClr val="00477D"/>
                </a:solidFill>
                <a:latin typeface="Nunito Black"/>
                <a:ea typeface="Nunito Black"/>
                <a:cs typeface="Nunito Black"/>
                <a:sym typeface="Nunito Black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Nunito"/>
              <a:buNone/>
              <a:defRPr sz="2000" b="0" i="0" u="none" strike="noStrike" cap="none">
                <a:solidFill>
                  <a:srgbClr val="00477D"/>
                </a:solidFill>
                <a:latin typeface="Nunito Black"/>
                <a:ea typeface="Nunito Black"/>
                <a:cs typeface="Nunito Black"/>
                <a:sym typeface="Nunito Black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Nunito"/>
              <a:buNone/>
              <a:defRPr sz="2000" b="0" i="0" u="none" strike="noStrike" cap="none">
                <a:solidFill>
                  <a:srgbClr val="00477D"/>
                </a:solidFill>
                <a:latin typeface="Nunito Black"/>
                <a:ea typeface="Nunito Black"/>
                <a:cs typeface="Nunito Black"/>
                <a:sym typeface="Nunito Black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4"/>
              </a:buClr>
              <a:buSzPts val="1200"/>
              <a:buFont typeface="Nunito"/>
              <a:buNone/>
              <a:defRPr sz="2000" b="0" i="0" u="none" strike="noStrike" cap="none">
                <a:solidFill>
                  <a:srgbClr val="00477D"/>
                </a:solidFill>
                <a:latin typeface="Nunito Black"/>
                <a:ea typeface="Nunito Black"/>
                <a:cs typeface="Nunito Black"/>
                <a:sym typeface="Nunito Black"/>
              </a:defRPr>
            </a:lvl9pPr>
          </a:lstStyle>
          <a:p>
            <a:pPr marL="0" indent="0">
              <a:spcAft>
                <a:spcPts val="1600"/>
              </a:spcAft>
            </a:pPr>
            <a:endParaRPr lang="fr-FR" sz="1600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936F369D-565D-4B58-8260-E355E3F9E3B3}"/>
              </a:ext>
            </a:extLst>
          </p:cNvPr>
          <p:cNvSpPr txBox="1"/>
          <p:nvPr/>
        </p:nvSpPr>
        <p:spPr>
          <a:xfrm>
            <a:off x="6510803" y="4379495"/>
            <a:ext cx="19388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1D5C8C"/>
                </a:solidFill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4239121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43"/>
          <p:cNvSpPr txBox="1">
            <a:spLocks noGrp="1"/>
          </p:cNvSpPr>
          <p:nvPr>
            <p:ph type="title"/>
          </p:nvPr>
        </p:nvSpPr>
        <p:spPr>
          <a:xfrm>
            <a:off x="1523250" y="2487420"/>
            <a:ext cx="6097500" cy="115462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Associations </a:t>
            </a:r>
            <a:r>
              <a:rPr lang="en" dirty="0" err="1"/>
              <a:t>étudiante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116330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48"/>
          <p:cNvSpPr txBox="1">
            <a:spLocks noGrp="1"/>
          </p:cNvSpPr>
          <p:nvPr>
            <p:ph type="ctrTitle" idx="4"/>
          </p:nvPr>
        </p:nvSpPr>
        <p:spPr>
          <a:xfrm>
            <a:off x="1151185" y="419957"/>
            <a:ext cx="6840000" cy="54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Quelles</a:t>
            </a:r>
            <a:r>
              <a:rPr lang="en" dirty="0"/>
              <a:t> </a:t>
            </a:r>
            <a:r>
              <a:rPr lang="en" dirty="0" err="1"/>
              <a:t>sont</a:t>
            </a:r>
            <a:r>
              <a:rPr lang="en" dirty="0"/>
              <a:t> les associations ?</a:t>
            </a:r>
            <a:endParaRPr dirty="0">
              <a:solidFill>
                <a:schemeClr val="lt2"/>
              </a:solidFill>
            </a:endParaRPr>
          </a:p>
        </p:txBody>
      </p:sp>
      <p:sp>
        <p:nvSpPr>
          <p:cNvPr id="621" name="Google Shape;621;p48"/>
          <p:cNvSpPr txBox="1">
            <a:spLocks noGrp="1"/>
          </p:cNvSpPr>
          <p:nvPr>
            <p:ph type="ctrTitle"/>
          </p:nvPr>
        </p:nvSpPr>
        <p:spPr>
          <a:xfrm>
            <a:off x="6065863" y="1486477"/>
            <a:ext cx="1692000" cy="5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Hego</a:t>
            </a:r>
            <a:r>
              <a:rPr lang="en" dirty="0"/>
              <a:t> </a:t>
            </a:r>
            <a:r>
              <a:rPr lang="en" dirty="0" err="1"/>
              <a:t>Berria</a:t>
            </a:r>
            <a:endParaRPr dirty="0"/>
          </a:p>
        </p:txBody>
      </p:sp>
      <p:sp>
        <p:nvSpPr>
          <p:cNvPr id="622" name="Google Shape;622;p48"/>
          <p:cNvSpPr txBox="1">
            <a:spLocks noGrp="1"/>
          </p:cNvSpPr>
          <p:nvPr>
            <p:ph type="subTitle" idx="1"/>
          </p:nvPr>
        </p:nvSpPr>
        <p:spPr>
          <a:xfrm>
            <a:off x="5539010" y="2075011"/>
            <a:ext cx="2745706" cy="26485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fr-FR" dirty="0"/>
              <a:t>Association interne à l’IUT </a:t>
            </a:r>
            <a:r>
              <a:rPr lang="fr-FR" dirty="0">
                <a:solidFill>
                  <a:schemeClr val="tx2"/>
                </a:solidFill>
              </a:rPr>
              <a:t>gérée par les étudiants </a:t>
            </a:r>
            <a:r>
              <a:rPr lang="fr-FR" dirty="0"/>
              <a:t>de deuxième année. Elle permet d’avoir des </a:t>
            </a:r>
            <a:r>
              <a:rPr lang="fr-FR" dirty="0">
                <a:solidFill>
                  <a:schemeClr val="tx2"/>
                </a:solidFill>
              </a:rPr>
              <a:t>prix avantageux sur les gâteaux et boissons</a:t>
            </a:r>
            <a:r>
              <a:rPr lang="fr-FR" dirty="0"/>
              <a:t> comparé à ceux du distributeur. Cette participation </a:t>
            </a:r>
            <a:r>
              <a:rPr lang="fr-FR" dirty="0">
                <a:solidFill>
                  <a:schemeClr val="tx2"/>
                </a:solidFill>
              </a:rPr>
              <a:t>contribue à l’organisation de sorties et/ou d’évènements</a:t>
            </a:r>
            <a:r>
              <a:rPr lang="fr-FR" dirty="0"/>
              <a:t>.</a:t>
            </a:r>
            <a:endParaRPr dirty="0"/>
          </a:p>
        </p:txBody>
      </p:sp>
      <p:sp>
        <p:nvSpPr>
          <p:cNvPr id="623" name="Google Shape;623;p48"/>
          <p:cNvSpPr txBox="1">
            <a:spLocks noGrp="1"/>
          </p:cNvSpPr>
          <p:nvPr>
            <p:ph type="ctrTitle" idx="2"/>
          </p:nvPr>
        </p:nvSpPr>
        <p:spPr>
          <a:xfrm>
            <a:off x="1192901" y="1486477"/>
            <a:ext cx="2117688" cy="5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Hego</a:t>
            </a:r>
            <a:r>
              <a:rPr lang="en" dirty="0"/>
              <a:t> </a:t>
            </a:r>
            <a:r>
              <a:rPr lang="en" dirty="0" err="1"/>
              <a:t>Zaharra</a:t>
            </a:r>
            <a:endParaRPr dirty="0"/>
          </a:p>
        </p:txBody>
      </p:sp>
      <p:sp>
        <p:nvSpPr>
          <p:cNvPr id="624" name="Google Shape;624;p48"/>
          <p:cNvSpPr txBox="1">
            <a:spLocks noGrp="1"/>
          </p:cNvSpPr>
          <p:nvPr>
            <p:ph type="subTitle" idx="3"/>
          </p:nvPr>
        </p:nvSpPr>
        <p:spPr>
          <a:xfrm>
            <a:off x="779807" y="2269229"/>
            <a:ext cx="2943876" cy="160275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2"/>
                </a:solidFill>
              </a:rPr>
              <a:t>Association des </a:t>
            </a:r>
            <a:r>
              <a:rPr lang="en" dirty="0" err="1">
                <a:solidFill>
                  <a:schemeClr val="tx2"/>
                </a:solidFill>
              </a:rPr>
              <a:t>anciens</a:t>
            </a:r>
            <a:r>
              <a:rPr lang="en" dirty="0">
                <a:solidFill>
                  <a:schemeClr val="tx2"/>
                </a:solidFill>
              </a:rPr>
              <a:t> étudiants </a:t>
            </a:r>
            <a:r>
              <a:rPr lang="en" dirty="0">
                <a:solidFill>
                  <a:schemeClr val="tx1"/>
                </a:solidFill>
              </a:rPr>
              <a:t>de cette formation</a:t>
            </a:r>
            <a:r>
              <a:rPr lang="en" dirty="0"/>
              <a:t>. </a:t>
            </a:r>
            <a:r>
              <a:rPr lang="en" dirty="0" err="1"/>
              <a:t>Destinée</a:t>
            </a:r>
            <a:r>
              <a:rPr lang="en" dirty="0"/>
              <a:t> à la mise en relation des </a:t>
            </a:r>
            <a:r>
              <a:rPr lang="en" dirty="0" err="1"/>
              <a:t>étudiants</a:t>
            </a:r>
            <a:r>
              <a:rPr lang="en" dirty="0"/>
              <a:t> </a:t>
            </a:r>
            <a:r>
              <a:rPr lang="en" dirty="0" err="1">
                <a:solidFill>
                  <a:schemeClr val="tx2"/>
                </a:solidFill>
              </a:rPr>
              <a:t>actuels</a:t>
            </a:r>
            <a:r>
              <a:rPr lang="en" dirty="0">
                <a:solidFill>
                  <a:schemeClr val="tx2"/>
                </a:solidFill>
              </a:rPr>
              <a:t>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tx2"/>
                </a:solidFill>
              </a:rPr>
              <a:t>P</a:t>
            </a:r>
            <a:r>
              <a:rPr lang="en" dirty="0">
                <a:solidFill>
                  <a:schemeClr val="tx2"/>
                </a:solidFill>
              </a:rPr>
              <a:t>ar le </a:t>
            </a:r>
            <a:r>
              <a:rPr lang="en" dirty="0" err="1">
                <a:solidFill>
                  <a:schemeClr val="tx2"/>
                </a:solidFill>
              </a:rPr>
              <a:t>biais</a:t>
            </a:r>
            <a:r>
              <a:rPr lang="en" dirty="0">
                <a:solidFill>
                  <a:schemeClr val="tx2"/>
                </a:solidFill>
              </a:rPr>
              <a:t> </a:t>
            </a:r>
            <a:r>
              <a:rPr lang="en" dirty="0" err="1">
                <a:solidFill>
                  <a:schemeClr val="tx2"/>
                </a:solidFill>
              </a:rPr>
              <a:t>d’une</a:t>
            </a:r>
            <a:r>
              <a:rPr lang="en" dirty="0">
                <a:solidFill>
                  <a:schemeClr val="tx2"/>
                </a:solidFill>
              </a:rPr>
              <a:t> application.</a:t>
            </a:r>
            <a:endParaRPr lang="en" dirty="0"/>
          </a:p>
        </p:txBody>
      </p:sp>
      <p:grpSp>
        <p:nvGrpSpPr>
          <p:cNvPr id="625" name="Google Shape;625;p48"/>
          <p:cNvGrpSpPr/>
          <p:nvPr/>
        </p:nvGrpSpPr>
        <p:grpSpPr>
          <a:xfrm>
            <a:off x="3634177" y="1392165"/>
            <a:ext cx="1875646" cy="6106737"/>
            <a:chOff x="4768450" y="979175"/>
            <a:chExt cx="431550" cy="1405075"/>
          </a:xfrm>
        </p:grpSpPr>
        <p:sp>
          <p:nvSpPr>
            <p:cNvPr id="626" name="Google Shape;626;p48"/>
            <p:cNvSpPr/>
            <p:nvPr/>
          </p:nvSpPr>
          <p:spPr>
            <a:xfrm>
              <a:off x="4965300" y="979175"/>
              <a:ext cx="38550" cy="1405075"/>
            </a:xfrm>
            <a:custGeom>
              <a:avLst/>
              <a:gdLst/>
              <a:ahLst/>
              <a:cxnLst/>
              <a:rect l="l" t="t" r="r" b="b"/>
              <a:pathLst>
                <a:path w="1542" h="56203" extrusionOk="0">
                  <a:moveTo>
                    <a:pt x="762" y="1"/>
                  </a:moveTo>
                  <a:cubicBezTo>
                    <a:pt x="575" y="1"/>
                    <a:pt x="386" y="47"/>
                    <a:pt x="215" y="140"/>
                  </a:cubicBezTo>
                  <a:cubicBezTo>
                    <a:pt x="86" y="183"/>
                    <a:pt x="15" y="311"/>
                    <a:pt x="1" y="440"/>
                  </a:cubicBezTo>
                  <a:lnTo>
                    <a:pt x="1" y="55775"/>
                  </a:lnTo>
                  <a:cubicBezTo>
                    <a:pt x="1" y="56003"/>
                    <a:pt x="343" y="56203"/>
                    <a:pt x="771" y="56203"/>
                  </a:cubicBezTo>
                  <a:cubicBezTo>
                    <a:pt x="1199" y="56203"/>
                    <a:pt x="1541" y="56003"/>
                    <a:pt x="1541" y="55775"/>
                  </a:cubicBezTo>
                  <a:lnTo>
                    <a:pt x="1513" y="440"/>
                  </a:lnTo>
                  <a:cubicBezTo>
                    <a:pt x="1499" y="311"/>
                    <a:pt x="1427" y="183"/>
                    <a:pt x="1299" y="140"/>
                  </a:cubicBezTo>
                  <a:cubicBezTo>
                    <a:pt x="1135" y="47"/>
                    <a:pt x="949" y="1"/>
                    <a:pt x="762" y="1"/>
                  </a:cubicBezTo>
                  <a:close/>
                </a:path>
              </a:pathLst>
            </a:custGeom>
            <a:solidFill>
              <a:srgbClr val="0047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48"/>
            <p:cNvSpPr/>
            <p:nvPr/>
          </p:nvSpPr>
          <p:spPr>
            <a:xfrm>
              <a:off x="4964950" y="979450"/>
              <a:ext cx="38175" cy="21425"/>
            </a:xfrm>
            <a:custGeom>
              <a:avLst/>
              <a:gdLst/>
              <a:ahLst/>
              <a:cxnLst/>
              <a:rect l="l" t="t" r="r" b="b"/>
              <a:pathLst>
                <a:path w="1527" h="857" extrusionOk="0">
                  <a:moveTo>
                    <a:pt x="757" y="1"/>
                  </a:moveTo>
                  <a:cubicBezTo>
                    <a:pt x="343" y="1"/>
                    <a:pt x="0" y="186"/>
                    <a:pt x="0" y="429"/>
                  </a:cubicBezTo>
                  <a:cubicBezTo>
                    <a:pt x="0" y="657"/>
                    <a:pt x="343" y="856"/>
                    <a:pt x="757" y="856"/>
                  </a:cubicBezTo>
                  <a:cubicBezTo>
                    <a:pt x="1184" y="856"/>
                    <a:pt x="1527" y="657"/>
                    <a:pt x="1527" y="429"/>
                  </a:cubicBezTo>
                  <a:cubicBezTo>
                    <a:pt x="1527" y="186"/>
                    <a:pt x="1184" y="1"/>
                    <a:pt x="757" y="1"/>
                  </a:cubicBezTo>
                  <a:close/>
                </a:path>
              </a:pathLst>
            </a:custGeom>
            <a:solidFill>
              <a:srgbClr val="002D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48"/>
            <p:cNvSpPr/>
            <p:nvPr/>
          </p:nvSpPr>
          <p:spPr>
            <a:xfrm>
              <a:off x="4894325" y="1026525"/>
              <a:ext cx="305675" cy="240750"/>
            </a:xfrm>
            <a:custGeom>
              <a:avLst/>
              <a:gdLst/>
              <a:ahLst/>
              <a:cxnLst/>
              <a:rect l="l" t="t" r="r" b="b"/>
              <a:pathLst>
                <a:path w="12227" h="9630" extrusionOk="0">
                  <a:moveTo>
                    <a:pt x="757" y="1"/>
                  </a:moveTo>
                  <a:lnTo>
                    <a:pt x="1" y="429"/>
                  </a:lnTo>
                  <a:lnTo>
                    <a:pt x="1" y="3895"/>
                  </a:lnTo>
                  <a:lnTo>
                    <a:pt x="9972" y="9630"/>
                  </a:lnTo>
                  <a:lnTo>
                    <a:pt x="10743" y="9230"/>
                  </a:lnTo>
                  <a:lnTo>
                    <a:pt x="12226" y="8346"/>
                  </a:lnTo>
                  <a:lnTo>
                    <a:pt x="10714" y="5750"/>
                  </a:lnTo>
                  <a:lnTo>
                    <a:pt x="757" y="1"/>
                  </a:lnTo>
                  <a:close/>
                </a:path>
              </a:pathLst>
            </a:custGeom>
            <a:solidFill>
              <a:srgbClr val="FF52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48"/>
            <p:cNvSpPr/>
            <p:nvPr/>
          </p:nvSpPr>
          <p:spPr>
            <a:xfrm>
              <a:off x="4894325" y="1037225"/>
              <a:ext cx="286425" cy="230050"/>
            </a:xfrm>
            <a:custGeom>
              <a:avLst/>
              <a:gdLst/>
              <a:ahLst/>
              <a:cxnLst/>
              <a:rect l="l" t="t" r="r" b="b"/>
              <a:pathLst>
                <a:path w="11457" h="9202" extrusionOk="0">
                  <a:moveTo>
                    <a:pt x="1" y="1"/>
                  </a:moveTo>
                  <a:lnTo>
                    <a:pt x="1" y="3467"/>
                  </a:lnTo>
                  <a:lnTo>
                    <a:pt x="9972" y="9202"/>
                  </a:lnTo>
                  <a:lnTo>
                    <a:pt x="11456" y="8346"/>
                  </a:lnTo>
                  <a:lnTo>
                    <a:pt x="9972" y="575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52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48"/>
            <p:cNvSpPr/>
            <p:nvPr/>
          </p:nvSpPr>
          <p:spPr>
            <a:xfrm>
              <a:off x="4894325" y="1037225"/>
              <a:ext cx="286775" cy="230050"/>
            </a:xfrm>
            <a:custGeom>
              <a:avLst/>
              <a:gdLst/>
              <a:ahLst/>
              <a:cxnLst/>
              <a:rect l="l" t="t" r="r" b="b"/>
              <a:pathLst>
                <a:path w="11471" h="9202" extrusionOk="0">
                  <a:moveTo>
                    <a:pt x="1" y="1"/>
                  </a:moveTo>
                  <a:lnTo>
                    <a:pt x="1" y="3467"/>
                  </a:lnTo>
                  <a:lnTo>
                    <a:pt x="9972" y="9202"/>
                  </a:lnTo>
                  <a:lnTo>
                    <a:pt x="11470" y="8346"/>
                  </a:lnTo>
                  <a:lnTo>
                    <a:pt x="9972" y="575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52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48"/>
            <p:cNvSpPr/>
            <p:nvPr/>
          </p:nvSpPr>
          <p:spPr>
            <a:xfrm>
              <a:off x="4894325" y="1026525"/>
              <a:ext cx="267875" cy="154450"/>
            </a:xfrm>
            <a:custGeom>
              <a:avLst/>
              <a:gdLst/>
              <a:ahLst/>
              <a:cxnLst/>
              <a:rect l="l" t="t" r="r" b="b"/>
              <a:pathLst>
                <a:path w="10715" h="6178" extrusionOk="0">
                  <a:moveTo>
                    <a:pt x="757" y="1"/>
                  </a:moveTo>
                  <a:lnTo>
                    <a:pt x="1" y="429"/>
                  </a:lnTo>
                  <a:lnTo>
                    <a:pt x="9972" y="6178"/>
                  </a:lnTo>
                  <a:lnTo>
                    <a:pt x="10714" y="5750"/>
                  </a:lnTo>
                  <a:lnTo>
                    <a:pt x="757" y="1"/>
                  </a:lnTo>
                  <a:close/>
                </a:path>
              </a:pathLst>
            </a:custGeom>
            <a:solidFill>
              <a:srgbClr val="BF3D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48"/>
            <p:cNvSpPr/>
            <p:nvPr/>
          </p:nvSpPr>
          <p:spPr>
            <a:xfrm>
              <a:off x="5143625" y="1170250"/>
              <a:ext cx="56375" cy="75625"/>
            </a:xfrm>
            <a:custGeom>
              <a:avLst/>
              <a:gdLst/>
              <a:ahLst/>
              <a:cxnLst/>
              <a:rect l="l" t="t" r="r" b="b"/>
              <a:pathLst>
                <a:path w="2255" h="3025" extrusionOk="0">
                  <a:moveTo>
                    <a:pt x="742" y="1"/>
                  </a:moveTo>
                  <a:lnTo>
                    <a:pt x="0" y="429"/>
                  </a:lnTo>
                  <a:lnTo>
                    <a:pt x="1498" y="3025"/>
                  </a:lnTo>
                  <a:lnTo>
                    <a:pt x="2254" y="2597"/>
                  </a:lnTo>
                  <a:lnTo>
                    <a:pt x="742" y="1"/>
                  </a:lnTo>
                  <a:close/>
                </a:path>
              </a:pathLst>
            </a:custGeom>
            <a:solidFill>
              <a:srgbClr val="BF3D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48"/>
            <p:cNvSpPr/>
            <p:nvPr/>
          </p:nvSpPr>
          <p:spPr>
            <a:xfrm>
              <a:off x="4768450" y="1138150"/>
              <a:ext cx="286400" cy="230425"/>
            </a:xfrm>
            <a:custGeom>
              <a:avLst/>
              <a:gdLst/>
              <a:ahLst/>
              <a:cxnLst/>
              <a:rect l="l" t="t" r="r" b="b"/>
              <a:pathLst>
                <a:path w="11456" h="9217" extrusionOk="0">
                  <a:moveTo>
                    <a:pt x="1484" y="1"/>
                  </a:moveTo>
                  <a:lnTo>
                    <a:pt x="0" y="857"/>
                  </a:lnTo>
                  <a:lnTo>
                    <a:pt x="1484" y="3453"/>
                  </a:lnTo>
                  <a:lnTo>
                    <a:pt x="11455" y="9216"/>
                  </a:lnTo>
                  <a:lnTo>
                    <a:pt x="11455" y="5764"/>
                  </a:lnTo>
                  <a:lnTo>
                    <a:pt x="1484" y="1"/>
                  </a:lnTo>
                  <a:close/>
                </a:path>
              </a:pathLst>
            </a:custGeom>
            <a:solidFill>
              <a:srgbClr val="FF8F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48"/>
            <p:cNvSpPr/>
            <p:nvPr/>
          </p:nvSpPr>
          <p:spPr>
            <a:xfrm>
              <a:off x="4805525" y="1127100"/>
              <a:ext cx="268225" cy="155150"/>
            </a:xfrm>
            <a:custGeom>
              <a:avLst/>
              <a:gdLst/>
              <a:ahLst/>
              <a:cxnLst/>
              <a:rect l="l" t="t" r="r" b="b"/>
              <a:pathLst>
                <a:path w="10729" h="6206" extrusionOk="0">
                  <a:moveTo>
                    <a:pt x="743" y="0"/>
                  </a:moveTo>
                  <a:lnTo>
                    <a:pt x="1" y="443"/>
                  </a:lnTo>
                  <a:lnTo>
                    <a:pt x="9972" y="6206"/>
                  </a:lnTo>
                  <a:lnTo>
                    <a:pt x="10728" y="5778"/>
                  </a:lnTo>
                  <a:lnTo>
                    <a:pt x="743" y="0"/>
                  </a:lnTo>
                  <a:close/>
                </a:path>
              </a:pathLst>
            </a:custGeom>
            <a:solidFill>
              <a:srgbClr val="FF52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48"/>
            <p:cNvSpPr/>
            <p:nvPr/>
          </p:nvSpPr>
          <p:spPr>
            <a:xfrm>
              <a:off x="4805525" y="1127100"/>
              <a:ext cx="268225" cy="155150"/>
            </a:xfrm>
            <a:custGeom>
              <a:avLst/>
              <a:gdLst/>
              <a:ahLst/>
              <a:cxnLst/>
              <a:rect l="l" t="t" r="r" b="b"/>
              <a:pathLst>
                <a:path w="10729" h="6206" extrusionOk="0">
                  <a:moveTo>
                    <a:pt x="743" y="0"/>
                  </a:moveTo>
                  <a:lnTo>
                    <a:pt x="1" y="443"/>
                  </a:lnTo>
                  <a:lnTo>
                    <a:pt x="9972" y="6206"/>
                  </a:lnTo>
                  <a:lnTo>
                    <a:pt x="10728" y="5778"/>
                  </a:lnTo>
                  <a:lnTo>
                    <a:pt x="743" y="0"/>
                  </a:lnTo>
                  <a:close/>
                </a:path>
              </a:pathLst>
            </a:custGeom>
            <a:solidFill>
              <a:srgbClr val="FF52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48"/>
            <p:cNvSpPr/>
            <p:nvPr/>
          </p:nvSpPr>
          <p:spPr>
            <a:xfrm>
              <a:off x="5054825" y="1271525"/>
              <a:ext cx="18925" cy="97050"/>
            </a:xfrm>
            <a:custGeom>
              <a:avLst/>
              <a:gdLst/>
              <a:ahLst/>
              <a:cxnLst/>
              <a:rect l="l" t="t" r="r" b="b"/>
              <a:pathLst>
                <a:path w="757" h="3882" extrusionOk="0">
                  <a:moveTo>
                    <a:pt x="756" y="1"/>
                  </a:moveTo>
                  <a:lnTo>
                    <a:pt x="0" y="429"/>
                  </a:lnTo>
                  <a:lnTo>
                    <a:pt x="0" y="3881"/>
                  </a:lnTo>
                  <a:lnTo>
                    <a:pt x="756" y="3453"/>
                  </a:lnTo>
                  <a:lnTo>
                    <a:pt x="756" y="1"/>
                  </a:lnTo>
                  <a:close/>
                </a:path>
              </a:pathLst>
            </a:custGeom>
            <a:solidFill>
              <a:srgbClr val="FF52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48"/>
            <p:cNvSpPr/>
            <p:nvPr/>
          </p:nvSpPr>
          <p:spPr>
            <a:xfrm>
              <a:off x="5054825" y="1271525"/>
              <a:ext cx="18925" cy="97050"/>
            </a:xfrm>
            <a:custGeom>
              <a:avLst/>
              <a:gdLst/>
              <a:ahLst/>
              <a:cxnLst/>
              <a:rect l="l" t="t" r="r" b="b"/>
              <a:pathLst>
                <a:path w="757" h="3882" extrusionOk="0">
                  <a:moveTo>
                    <a:pt x="756" y="1"/>
                  </a:moveTo>
                  <a:lnTo>
                    <a:pt x="0" y="429"/>
                  </a:lnTo>
                  <a:lnTo>
                    <a:pt x="0" y="3881"/>
                  </a:lnTo>
                  <a:lnTo>
                    <a:pt x="756" y="3453"/>
                  </a:lnTo>
                  <a:lnTo>
                    <a:pt x="756" y="1"/>
                  </a:lnTo>
                  <a:close/>
                </a:path>
              </a:pathLst>
            </a:custGeom>
            <a:solidFill>
              <a:srgbClr val="BF3D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5697481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43"/>
          <p:cNvSpPr txBox="1">
            <a:spLocks noGrp="1"/>
          </p:cNvSpPr>
          <p:nvPr>
            <p:ph type="title"/>
          </p:nvPr>
        </p:nvSpPr>
        <p:spPr>
          <a:xfrm>
            <a:off x="1523250" y="1994439"/>
            <a:ext cx="6097500" cy="115462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Job </a:t>
            </a:r>
            <a:r>
              <a:rPr lang="en" dirty="0" err="1"/>
              <a:t>étudiant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504150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55"/>
          <p:cNvSpPr txBox="1">
            <a:spLocks noGrp="1"/>
          </p:cNvSpPr>
          <p:nvPr>
            <p:ph type="title" idx="6"/>
          </p:nvPr>
        </p:nvSpPr>
        <p:spPr>
          <a:xfrm>
            <a:off x="567537" y="2274141"/>
            <a:ext cx="2977358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>
                <a:solidFill>
                  <a:schemeClr val="tx2"/>
                </a:solidFill>
              </a:rPr>
              <a:t>Où</a:t>
            </a:r>
            <a:r>
              <a:rPr lang="en" dirty="0"/>
              <a:t> </a:t>
            </a:r>
            <a:r>
              <a:rPr lang="en" dirty="0" err="1"/>
              <a:t>trouver</a:t>
            </a:r>
            <a:r>
              <a:rPr lang="en" dirty="0"/>
              <a:t> ?</a:t>
            </a:r>
            <a:endParaRPr dirty="0">
              <a:solidFill>
                <a:schemeClr val="lt2"/>
              </a:solidFill>
            </a:endParaRPr>
          </a:p>
        </p:txBody>
      </p:sp>
      <p:sp>
        <p:nvSpPr>
          <p:cNvPr id="859" name="Google Shape;859;p55"/>
          <p:cNvSpPr/>
          <p:nvPr/>
        </p:nvSpPr>
        <p:spPr>
          <a:xfrm>
            <a:off x="3879063" y="1530437"/>
            <a:ext cx="552900" cy="553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860" name="Google Shape;860;p55"/>
          <p:cNvSpPr/>
          <p:nvPr/>
        </p:nvSpPr>
        <p:spPr>
          <a:xfrm>
            <a:off x="3879063" y="3001007"/>
            <a:ext cx="552900" cy="553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865" name="Google Shape;865;p55"/>
          <p:cNvSpPr txBox="1">
            <a:spLocks noGrp="1"/>
          </p:cNvSpPr>
          <p:nvPr>
            <p:ph type="subTitle" idx="1"/>
          </p:nvPr>
        </p:nvSpPr>
        <p:spPr>
          <a:xfrm>
            <a:off x="4500110" y="1411431"/>
            <a:ext cx="4206567" cy="79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2"/>
                </a:solidFill>
              </a:rPr>
              <a:t>Auprès des enseignes directement</a:t>
            </a:r>
            <a:r>
              <a:rPr lang="en" dirty="0"/>
              <a:t>, certaines sont déjà en recherche de personnel et le font savoir par des affiches.</a:t>
            </a:r>
            <a:endParaRPr dirty="0"/>
          </a:p>
        </p:txBody>
      </p:sp>
      <p:sp>
        <p:nvSpPr>
          <p:cNvPr id="867" name="Google Shape;867;p55"/>
          <p:cNvSpPr txBox="1">
            <a:spLocks noGrp="1"/>
          </p:cNvSpPr>
          <p:nvPr>
            <p:ph type="subTitle" idx="5"/>
          </p:nvPr>
        </p:nvSpPr>
        <p:spPr>
          <a:xfrm>
            <a:off x="4500110" y="2794056"/>
            <a:ext cx="4206566" cy="96740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Via la </a:t>
            </a:r>
            <a:r>
              <a:rPr lang="en" dirty="0" err="1">
                <a:solidFill>
                  <a:schemeClr val="tx2"/>
                </a:solidFill>
              </a:rPr>
              <a:t>boîte</a:t>
            </a:r>
            <a:r>
              <a:rPr lang="en" dirty="0">
                <a:solidFill>
                  <a:schemeClr val="tx2"/>
                </a:solidFill>
              </a:rPr>
              <a:t> mail de </a:t>
            </a:r>
            <a:r>
              <a:rPr lang="en" dirty="0" err="1">
                <a:solidFill>
                  <a:schemeClr val="tx2"/>
                </a:solidFill>
              </a:rPr>
              <a:t>l’IUT</a:t>
            </a:r>
            <a:r>
              <a:rPr lang="en" dirty="0"/>
              <a:t>, nous </a:t>
            </a:r>
            <a:r>
              <a:rPr lang="en" dirty="0" err="1"/>
              <a:t>reçevons</a:t>
            </a:r>
            <a:r>
              <a:rPr lang="en" dirty="0"/>
              <a:t> </a:t>
            </a:r>
            <a:r>
              <a:rPr lang="en" dirty="0" err="1"/>
              <a:t>souvent</a:t>
            </a:r>
            <a:r>
              <a:rPr lang="en" dirty="0"/>
              <a:t> des </a:t>
            </a:r>
            <a:r>
              <a:rPr lang="en" dirty="0" err="1">
                <a:solidFill>
                  <a:schemeClr val="tx1"/>
                </a:solidFill>
              </a:rPr>
              <a:t>offres</a:t>
            </a:r>
            <a:r>
              <a:rPr lang="en" dirty="0">
                <a:solidFill>
                  <a:schemeClr val="tx1"/>
                </a:solidFill>
              </a:rPr>
              <a:t> </a:t>
            </a:r>
            <a:r>
              <a:rPr lang="en" dirty="0" err="1">
                <a:solidFill>
                  <a:schemeClr val="tx1"/>
                </a:solidFill>
              </a:rPr>
              <a:t>d’emplois</a:t>
            </a:r>
            <a:r>
              <a:rPr lang="en" dirty="0">
                <a:solidFill>
                  <a:schemeClr val="tx1"/>
                </a:solidFill>
              </a:rPr>
              <a:t> </a:t>
            </a:r>
            <a:r>
              <a:rPr lang="en" dirty="0" err="1">
                <a:solidFill>
                  <a:schemeClr val="tx2"/>
                </a:solidFill>
              </a:rPr>
              <a:t>destinée</a:t>
            </a:r>
            <a:r>
              <a:rPr lang="en" dirty="0">
                <a:solidFill>
                  <a:schemeClr val="tx2"/>
                </a:solidFill>
              </a:rPr>
              <a:t> au </a:t>
            </a:r>
            <a:r>
              <a:rPr lang="en" dirty="0" err="1">
                <a:solidFill>
                  <a:schemeClr val="tx2"/>
                </a:solidFill>
              </a:rPr>
              <a:t>étudiants</a:t>
            </a:r>
            <a:r>
              <a:rPr lang="en" dirty="0"/>
              <a:t> </a:t>
            </a:r>
            <a:r>
              <a:rPr lang="en" dirty="0" err="1"/>
              <a:t>c’est</a:t>
            </a:r>
            <a:r>
              <a:rPr lang="en" dirty="0"/>
              <a:t>-</a:t>
            </a:r>
            <a:r>
              <a:rPr lang="en" dirty="0" err="1"/>
              <a:t>à</a:t>
            </a:r>
            <a:r>
              <a:rPr lang="en" dirty="0"/>
              <a:t>-dire qui se base sur </a:t>
            </a:r>
            <a:r>
              <a:rPr lang="en" dirty="0" err="1"/>
              <a:t>l’emplo</a:t>
            </a:r>
            <a:r>
              <a:rPr lang="fr-FR" dirty="0"/>
              <a:t>i du temps des étudiants.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7"/>
          <p:cNvSpPr/>
          <p:nvPr/>
        </p:nvSpPr>
        <p:spPr>
          <a:xfrm>
            <a:off x="4317577" y="1907245"/>
            <a:ext cx="444000" cy="444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32" name="Google Shape;332;p37"/>
          <p:cNvSpPr txBox="1">
            <a:spLocks noGrp="1"/>
          </p:cNvSpPr>
          <p:nvPr>
            <p:ph type="ctrTitle" idx="8"/>
          </p:nvPr>
        </p:nvSpPr>
        <p:spPr>
          <a:xfrm>
            <a:off x="720000" y="2727093"/>
            <a:ext cx="3060000" cy="162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Table des </a:t>
            </a:r>
            <a:r>
              <a:rPr lang="en" dirty="0">
                <a:solidFill>
                  <a:srgbClr val="FF52A8"/>
                </a:solidFill>
              </a:rPr>
              <a:t>Matières</a:t>
            </a:r>
            <a:endParaRPr dirty="0">
              <a:solidFill>
                <a:srgbClr val="FF52A8"/>
              </a:solidFill>
            </a:endParaRPr>
          </a:p>
        </p:txBody>
      </p:sp>
      <p:sp>
        <p:nvSpPr>
          <p:cNvPr id="333" name="Google Shape;333;p37"/>
          <p:cNvSpPr txBox="1">
            <a:spLocks noGrp="1"/>
          </p:cNvSpPr>
          <p:nvPr>
            <p:ph type="ctrTitle"/>
          </p:nvPr>
        </p:nvSpPr>
        <p:spPr>
          <a:xfrm>
            <a:off x="4842033" y="1740274"/>
            <a:ext cx="2672168" cy="83147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La vie </a:t>
            </a:r>
            <a:r>
              <a:rPr lang="fr-FR" dirty="0"/>
              <a:t>universitaire</a:t>
            </a:r>
            <a:r>
              <a:rPr lang="en" dirty="0"/>
              <a:t> </a:t>
            </a:r>
            <a:r>
              <a:rPr lang="en" dirty="0" err="1"/>
              <a:t>à</a:t>
            </a:r>
            <a:r>
              <a:rPr lang="en" dirty="0"/>
              <a:t> </a:t>
            </a:r>
            <a:r>
              <a:rPr lang="en" dirty="0" err="1"/>
              <a:t>l’IUT</a:t>
            </a:r>
            <a:endParaRPr dirty="0"/>
          </a:p>
        </p:txBody>
      </p:sp>
      <p:sp>
        <p:nvSpPr>
          <p:cNvPr id="335" name="Google Shape;335;p37"/>
          <p:cNvSpPr txBox="1">
            <a:spLocks noGrp="1"/>
          </p:cNvSpPr>
          <p:nvPr>
            <p:ph type="ctrTitle" idx="2"/>
          </p:nvPr>
        </p:nvSpPr>
        <p:spPr>
          <a:xfrm>
            <a:off x="4842033" y="3273237"/>
            <a:ext cx="2665409" cy="83147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La vie </a:t>
            </a:r>
            <a:r>
              <a:rPr lang="en" dirty="0" err="1"/>
              <a:t>universitaire</a:t>
            </a:r>
            <a:r>
              <a:rPr lang="en" dirty="0"/>
              <a:t> </a:t>
            </a:r>
            <a:r>
              <a:rPr lang="en" dirty="0" err="1"/>
              <a:t>en</a:t>
            </a:r>
            <a:r>
              <a:rPr lang="en" dirty="0"/>
              <a:t> dehors de </a:t>
            </a:r>
            <a:r>
              <a:rPr lang="en" dirty="0" err="1"/>
              <a:t>l’IUT</a:t>
            </a:r>
            <a:endParaRPr dirty="0"/>
          </a:p>
        </p:txBody>
      </p:sp>
      <p:sp>
        <p:nvSpPr>
          <p:cNvPr id="342" name="Google Shape;342;p37"/>
          <p:cNvSpPr/>
          <p:nvPr/>
        </p:nvSpPr>
        <p:spPr>
          <a:xfrm>
            <a:off x="4310818" y="3484084"/>
            <a:ext cx="444000" cy="444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44" name="Google Shape;344;p37"/>
          <p:cNvSpPr txBox="1">
            <a:spLocks noGrp="1"/>
          </p:cNvSpPr>
          <p:nvPr>
            <p:ph type="title" idx="9"/>
          </p:nvPr>
        </p:nvSpPr>
        <p:spPr>
          <a:xfrm>
            <a:off x="4271227" y="2042640"/>
            <a:ext cx="536700" cy="18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1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45" name="Google Shape;345;p37"/>
          <p:cNvSpPr txBox="1">
            <a:spLocks noGrp="1"/>
          </p:cNvSpPr>
          <p:nvPr>
            <p:ph type="title" idx="13"/>
          </p:nvPr>
        </p:nvSpPr>
        <p:spPr>
          <a:xfrm>
            <a:off x="4267789" y="3619479"/>
            <a:ext cx="536700" cy="18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2</a:t>
            </a:r>
            <a:endParaRPr dirty="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40"/>
          <p:cNvSpPr/>
          <p:nvPr/>
        </p:nvSpPr>
        <p:spPr>
          <a:xfrm rot="-2132261">
            <a:off x="699440" y="880157"/>
            <a:ext cx="722595" cy="623622"/>
          </a:xfrm>
          <a:prstGeom prst="ellipse">
            <a:avLst/>
          </a:prstGeom>
          <a:solidFill>
            <a:srgbClr val="FF52A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03" name="Google Shape;403;p40"/>
          <p:cNvSpPr txBox="1">
            <a:spLocks noGrp="1"/>
          </p:cNvSpPr>
          <p:nvPr>
            <p:ph type="title"/>
          </p:nvPr>
        </p:nvSpPr>
        <p:spPr>
          <a:xfrm>
            <a:off x="720000" y="1328645"/>
            <a:ext cx="5168532" cy="194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La vie </a:t>
            </a:r>
            <a:r>
              <a:rPr lang="en" sz="4000" dirty="0" err="1"/>
              <a:t>universitaire</a:t>
            </a:r>
            <a:r>
              <a:rPr lang="en" sz="4000" dirty="0"/>
              <a:t> </a:t>
            </a:r>
            <a:r>
              <a:rPr lang="en" sz="4000" dirty="0" err="1"/>
              <a:t>en</a:t>
            </a:r>
            <a:r>
              <a:rPr lang="en" sz="4000" dirty="0"/>
              <a:t> dehors de </a:t>
            </a:r>
            <a:r>
              <a:rPr lang="en" sz="4000" dirty="0" err="1"/>
              <a:t>l’IUT</a:t>
            </a:r>
            <a:endParaRPr sz="4000" dirty="0"/>
          </a:p>
        </p:txBody>
      </p:sp>
      <p:sp>
        <p:nvSpPr>
          <p:cNvPr id="405" name="Google Shape;405;p40"/>
          <p:cNvSpPr txBox="1">
            <a:spLocks noGrp="1"/>
          </p:cNvSpPr>
          <p:nvPr>
            <p:ph type="title" idx="3"/>
          </p:nvPr>
        </p:nvSpPr>
        <p:spPr>
          <a:xfrm>
            <a:off x="720000" y="882264"/>
            <a:ext cx="692700" cy="55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2</a:t>
            </a:r>
            <a:endParaRPr dirty="0">
              <a:solidFill>
                <a:schemeClr val="lt1"/>
              </a:solidFill>
            </a:endParaRPr>
          </a:p>
        </p:txBody>
      </p:sp>
      <p:grpSp>
        <p:nvGrpSpPr>
          <p:cNvPr id="406" name="Google Shape;406;p40"/>
          <p:cNvGrpSpPr/>
          <p:nvPr/>
        </p:nvGrpSpPr>
        <p:grpSpPr>
          <a:xfrm flipH="1">
            <a:off x="6097567" y="2250817"/>
            <a:ext cx="2528715" cy="2080173"/>
            <a:chOff x="5552600" y="1045825"/>
            <a:chExt cx="1199125" cy="986425"/>
          </a:xfrm>
        </p:grpSpPr>
        <p:sp>
          <p:nvSpPr>
            <p:cNvPr id="407" name="Google Shape;407;p40"/>
            <p:cNvSpPr/>
            <p:nvPr/>
          </p:nvSpPr>
          <p:spPr>
            <a:xfrm>
              <a:off x="6356175" y="1446800"/>
              <a:ext cx="315300" cy="357925"/>
            </a:xfrm>
            <a:custGeom>
              <a:avLst/>
              <a:gdLst/>
              <a:ahLst/>
              <a:cxnLst/>
              <a:rect l="l" t="t" r="r" b="b"/>
              <a:pathLst>
                <a:path w="12612" h="14317" extrusionOk="0">
                  <a:moveTo>
                    <a:pt x="1521" y="0"/>
                  </a:moveTo>
                  <a:cubicBezTo>
                    <a:pt x="1060" y="0"/>
                    <a:pt x="554" y="75"/>
                    <a:pt x="1" y="237"/>
                  </a:cubicBezTo>
                  <a:lnTo>
                    <a:pt x="2840" y="9866"/>
                  </a:lnTo>
                  <a:cubicBezTo>
                    <a:pt x="3039" y="10708"/>
                    <a:pt x="3653" y="11364"/>
                    <a:pt x="4480" y="11635"/>
                  </a:cubicBezTo>
                  <a:lnTo>
                    <a:pt x="6349" y="12220"/>
                  </a:lnTo>
                  <a:lnTo>
                    <a:pt x="12041" y="14317"/>
                  </a:lnTo>
                  <a:lnTo>
                    <a:pt x="12611" y="12533"/>
                  </a:lnTo>
                  <a:cubicBezTo>
                    <a:pt x="11827" y="12063"/>
                    <a:pt x="6335" y="8896"/>
                    <a:pt x="6335" y="8896"/>
                  </a:cubicBezTo>
                  <a:cubicBezTo>
                    <a:pt x="6335" y="8896"/>
                    <a:pt x="5850" y="6228"/>
                    <a:pt x="5179" y="3389"/>
                  </a:cubicBezTo>
                  <a:cubicBezTo>
                    <a:pt x="4714" y="1449"/>
                    <a:pt x="3549" y="0"/>
                    <a:pt x="1521" y="0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40"/>
            <p:cNvSpPr/>
            <p:nvPr/>
          </p:nvSpPr>
          <p:spPr>
            <a:xfrm>
              <a:off x="6341925" y="1445275"/>
              <a:ext cx="168700" cy="223350"/>
            </a:xfrm>
            <a:custGeom>
              <a:avLst/>
              <a:gdLst/>
              <a:ahLst/>
              <a:cxnLst/>
              <a:rect l="l" t="t" r="r" b="b"/>
              <a:pathLst>
                <a:path w="6748" h="8934" extrusionOk="0">
                  <a:moveTo>
                    <a:pt x="2183" y="0"/>
                  </a:moveTo>
                  <a:cubicBezTo>
                    <a:pt x="1218" y="0"/>
                    <a:pt x="0" y="298"/>
                    <a:pt x="0" y="298"/>
                  </a:cubicBezTo>
                  <a:lnTo>
                    <a:pt x="2982" y="8900"/>
                  </a:lnTo>
                  <a:cubicBezTo>
                    <a:pt x="3213" y="8923"/>
                    <a:pt x="3431" y="8933"/>
                    <a:pt x="3637" y="8933"/>
                  </a:cubicBezTo>
                  <a:cubicBezTo>
                    <a:pt x="5988" y="8933"/>
                    <a:pt x="6748" y="7559"/>
                    <a:pt x="6748" y="7559"/>
                  </a:cubicBezTo>
                  <a:cubicBezTo>
                    <a:pt x="6748" y="7559"/>
                    <a:pt x="6277" y="4806"/>
                    <a:pt x="5635" y="2737"/>
                  </a:cubicBezTo>
                  <a:cubicBezTo>
                    <a:pt x="4979" y="683"/>
                    <a:pt x="3780" y="326"/>
                    <a:pt x="2853" y="69"/>
                  </a:cubicBezTo>
                  <a:cubicBezTo>
                    <a:pt x="2663" y="20"/>
                    <a:pt x="2431" y="0"/>
                    <a:pt x="2183" y="0"/>
                  </a:cubicBezTo>
                  <a:close/>
                </a:path>
              </a:pathLst>
            </a:custGeom>
            <a:solidFill>
              <a:srgbClr val="005E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40"/>
            <p:cNvSpPr/>
            <p:nvPr/>
          </p:nvSpPr>
          <p:spPr>
            <a:xfrm>
              <a:off x="6262750" y="1744800"/>
              <a:ext cx="488975" cy="282100"/>
            </a:xfrm>
            <a:custGeom>
              <a:avLst/>
              <a:gdLst/>
              <a:ahLst/>
              <a:cxnLst/>
              <a:rect l="l" t="t" r="r" b="b"/>
              <a:pathLst>
                <a:path w="19559" h="11284" extrusionOk="0">
                  <a:moveTo>
                    <a:pt x="11926" y="0"/>
                  </a:moveTo>
                  <a:lnTo>
                    <a:pt x="0" y="6904"/>
                  </a:lnTo>
                  <a:lnTo>
                    <a:pt x="7632" y="11284"/>
                  </a:lnTo>
                  <a:lnTo>
                    <a:pt x="19558" y="4408"/>
                  </a:lnTo>
                  <a:lnTo>
                    <a:pt x="11926" y="0"/>
                  </a:lnTo>
                  <a:close/>
                </a:path>
              </a:pathLst>
            </a:custGeom>
            <a:solidFill>
              <a:srgbClr val="FF52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40"/>
            <p:cNvSpPr/>
            <p:nvPr/>
          </p:nvSpPr>
          <p:spPr>
            <a:xfrm>
              <a:off x="6262750" y="1744800"/>
              <a:ext cx="488975" cy="282100"/>
            </a:xfrm>
            <a:custGeom>
              <a:avLst/>
              <a:gdLst/>
              <a:ahLst/>
              <a:cxnLst/>
              <a:rect l="l" t="t" r="r" b="b"/>
              <a:pathLst>
                <a:path w="19559" h="11284" extrusionOk="0">
                  <a:moveTo>
                    <a:pt x="11926" y="0"/>
                  </a:moveTo>
                  <a:lnTo>
                    <a:pt x="0" y="6904"/>
                  </a:lnTo>
                  <a:lnTo>
                    <a:pt x="7632" y="11284"/>
                  </a:lnTo>
                  <a:lnTo>
                    <a:pt x="19558" y="4408"/>
                  </a:lnTo>
                  <a:lnTo>
                    <a:pt x="11926" y="0"/>
                  </a:lnTo>
                  <a:close/>
                </a:path>
              </a:pathLst>
            </a:custGeom>
            <a:solidFill>
              <a:srgbClr val="000000">
                <a:alpha val="99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40"/>
            <p:cNvSpPr/>
            <p:nvPr/>
          </p:nvSpPr>
          <p:spPr>
            <a:xfrm>
              <a:off x="6598325" y="1831450"/>
              <a:ext cx="144825" cy="107375"/>
            </a:xfrm>
            <a:custGeom>
              <a:avLst/>
              <a:gdLst/>
              <a:ahLst/>
              <a:cxnLst/>
              <a:rect l="l" t="t" r="r" b="b"/>
              <a:pathLst>
                <a:path w="5793" h="4295" extrusionOk="0">
                  <a:moveTo>
                    <a:pt x="5793" y="1"/>
                  </a:moveTo>
                  <a:lnTo>
                    <a:pt x="1057" y="2725"/>
                  </a:lnTo>
                  <a:cubicBezTo>
                    <a:pt x="457" y="3068"/>
                    <a:pt x="1" y="3809"/>
                    <a:pt x="1" y="4080"/>
                  </a:cubicBezTo>
                  <a:lnTo>
                    <a:pt x="1" y="4294"/>
                  </a:lnTo>
                  <a:lnTo>
                    <a:pt x="5793" y="956"/>
                  </a:lnTo>
                  <a:lnTo>
                    <a:pt x="5793" y="1"/>
                  </a:lnTo>
                  <a:close/>
                </a:path>
              </a:pathLst>
            </a:custGeom>
            <a:solidFill>
              <a:srgbClr val="FFC2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40"/>
            <p:cNvSpPr/>
            <p:nvPr/>
          </p:nvSpPr>
          <p:spPr>
            <a:xfrm>
              <a:off x="6416100" y="1726600"/>
              <a:ext cx="327050" cy="212575"/>
            </a:xfrm>
            <a:custGeom>
              <a:avLst/>
              <a:gdLst/>
              <a:ahLst/>
              <a:cxnLst/>
              <a:rect l="l" t="t" r="r" b="b"/>
              <a:pathLst>
                <a:path w="13082" h="8503" extrusionOk="0">
                  <a:moveTo>
                    <a:pt x="5792" y="1"/>
                  </a:moveTo>
                  <a:lnTo>
                    <a:pt x="1042" y="2725"/>
                  </a:lnTo>
                  <a:cubicBezTo>
                    <a:pt x="457" y="3068"/>
                    <a:pt x="0" y="3809"/>
                    <a:pt x="0" y="4080"/>
                  </a:cubicBezTo>
                  <a:lnTo>
                    <a:pt x="0" y="4294"/>
                  </a:lnTo>
                  <a:lnTo>
                    <a:pt x="7290" y="8503"/>
                  </a:lnTo>
                  <a:lnTo>
                    <a:pt x="7290" y="8289"/>
                  </a:lnTo>
                  <a:cubicBezTo>
                    <a:pt x="7290" y="8018"/>
                    <a:pt x="7746" y="7276"/>
                    <a:pt x="8346" y="6933"/>
                  </a:cubicBezTo>
                  <a:lnTo>
                    <a:pt x="13082" y="4195"/>
                  </a:lnTo>
                  <a:lnTo>
                    <a:pt x="5792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40"/>
            <p:cNvSpPr/>
            <p:nvPr/>
          </p:nvSpPr>
          <p:spPr>
            <a:xfrm>
              <a:off x="6416100" y="1726250"/>
              <a:ext cx="327050" cy="212925"/>
            </a:xfrm>
            <a:custGeom>
              <a:avLst/>
              <a:gdLst/>
              <a:ahLst/>
              <a:cxnLst/>
              <a:rect l="l" t="t" r="r" b="b"/>
              <a:pathLst>
                <a:path w="13082" h="8517" extrusionOk="0">
                  <a:moveTo>
                    <a:pt x="5792" y="0"/>
                  </a:moveTo>
                  <a:lnTo>
                    <a:pt x="1042" y="2739"/>
                  </a:lnTo>
                  <a:cubicBezTo>
                    <a:pt x="457" y="3082"/>
                    <a:pt x="0" y="3823"/>
                    <a:pt x="0" y="4094"/>
                  </a:cubicBezTo>
                  <a:lnTo>
                    <a:pt x="0" y="4308"/>
                  </a:lnTo>
                  <a:lnTo>
                    <a:pt x="7290" y="8517"/>
                  </a:lnTo>
                  <a:lnTo>
                    <a:pt x="7290" y="8303"/>
                  </a:lnTo>
                  <a:cubicBezTo>
                    <a:pt x="7290" y="8032"/>
                    <a:pt x="7746" y="7290"/>
                    <a:pt x="8346" y="6947"/>
                  </a:cubicBezTo>
                  <a:lnTo>
                    <a:pt x="13082" y="4209"/>
                  </a:lnTo>
                  <a:lnTo>
                    <a:pt x="5792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40"/>
            <p:cNvSpPr/>
            <p:nvPr/>
          </p:nvSpPr>
          <p:spPr>
            <a:xfrm>
              <a:off x="6571600" y="1918250"/>
              <a:ext cx="26750" cy="15575"/>
            </a:xfrm>
            <a:custGeom>
              <a:avLst/>
              <a:gdLst/>
              <a:ahLst/>
              <a:cxnLst/>
              <a:rect l="l" t="t" r="r" b="b"/>
              <a:pathLst>
                <a:path w="1070" h="623" extrusionOk="0">
                  <a:moveTo>
                    <a:pt x="204" y="1"/>
                  </a:moveTo>
                  <a:cubicBezTo>
                    <a:pt x="135" y="1"/>
                    <a:pt x="66" y="8"/>
                    <a:pt x="0" y="24"/>
                  </a:cubicBezTo>
                  <a:lnTo>
                    <a:pt x="599" y="352"/>
                  </a:lnTo>
                  <a:lnTo>
                    <a:pt x="1070" y="623"/>
                  </a:lnTo>
                  <a:cubicBezTo>
                    <a:pt x="1070" y="409"/>
                    <a:pt x="942" y="209"/>
                    <a:pt x="728" y="123"/>
                  </a:cubicBezTo>
                  <a:cubicBezTo>
                    <a:pt x="572" y="51"/>
                    <a:pt x="386" y="1"/>
                    <a:pt x="204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40"/>
            <p:cNvSpPr/>
            <p:nvPr/>
          </p:nvSpPr>
          <p:spPr>
            <a:xfrm>
              <a:off x="6571600" y="1918250"/>
              <a:ext cx="26750" cy="15575"/>
            </a:xfrm>
            <a:custGeom>
              <a:avLst/>
              <a:gdLst/>
              <a:ahLst/>
              <a:cxnLst/>
              <a:rect l="l" t="t" r="r" b="b"/>
              <a:pathLst>
                <a:path w="1070" h="623" extrusionOk="0">
                  <a:moveTo>
                    <a:pt x="204" y="1"/>
                  </a:moveTo>
                  <a:cubicBezTo>
                    <a:pt x="135" y="1"/>
                    <a:pt x="66" y="8"/>
                    <a:pt x="0" y="24"/>
                  </a:cubicBezTo>
                  <a:lnTo>
                    <a:pt x="599" y="352"/>
                  </a:lnTo>
                  <a:lnTo>
                    <a:pt x="1070" y="623"/>
                  </a:lnTo>
                  <a:cubicBezTo>
                    <a:pt x="1070" y="409"/>
                    <a:pt x="942" y="209"/>
                    <a:pt x="728" y="123"/>
                  </a:cubicBezTo>
                  <a:cubicBezTo>
                    <a:pt x="572" y="51"/>
                    <a:pt x="386" y="1"/>
                    <a:pt x="204" y="1"/>
                  </a:cubicBezTo>
                  <a:close/>
                </a:path>
              </a:pathLst>
            </a:custGeom>
            <a:solidFill>
              <a:srgbClr val="FFC2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40"/>
            <p:cNvSpPr/>
            <p:nvPr/>
          </p:nvSpPr>
          <p:spPr>
            <a:xfrm>
              <a:off x="6262750" y="1917400"/>
              <a:ext cx="190825" cy="114850"/>
            </a:xfrm>
            <a:custGeom>
              <a:avLst/>
              <a:gdLst/>
              <a:ahLst/>
              <a:cxnLst/>
              <a:rect l="l" t="t" r="r" b="b"/>
              <a:pathLst>
                <a:path w="7633" h="4594" extrusionOk="0">
                  <a:moveTo>
                    <a:pt x="0" y="0"/>
                  </a:moveTo>
                  <a:lnTo>
                    <a:pt x="0" y="200"/>
                  </a:lnTo>
                  <a:lnTo>
                    <a:pt x="7632" y="4594"/>
                  </a:lnTo>
                  <a:lnTo>
                    <a:pt x="7632" y="43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52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40"/>
            <p:cNvSpPr/>
            <p:nvPr/>
          </p:nvSpPr>
          <p:spPr>
            <a:xfrm>
              <a:off x="6262750" y="1917400"/>
              <a:ext cx="190825" cy="114850"/>
            </a:xfrm>
            <a:custGeom>
              <a:avLst/>
              <a:gdLst/>
              <a:ahLst/>
              <a:cxnLst/>
              <a:rect l="l" t="t" r="r" b="b"/>
              <a:pathLst>
                <a:path w="7633" h="4594" extrusionOk="0">
                  <a:moveTo>
                    <a:pt x="0" y="0"/>
                  </a:moveTo>
                  <a:lnTo>
                    <a:pt x="0" y="200"/>
                  </a:lnTo>
                  <a:lnTo>
                    <a:pt x="7632" y="4594"/>
                  </a:lnTo>
                  <a:lnTo>
                    <a:pt x="7632" y="43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40"/>
            <p:cNvSpPr/>
            <p:nvPr/>
          </p:nvSpPr>
          <p:spPr>
            <a:xfrm>
              <a:off x="6453550" y="1855000"/>
              <a:ext cx="298175" cy="177250"/>
            </a:xfrm>
            <a:custGeom>
              <a:avLst/>
              <a:gdLst/>
              <a:ahLst/>
              <a:cxnLst/>
              <a:rect l="l" t="t" r="r" b="b"/>
              <a:pathLst>
                <a:path w="11927" h="7090" extrusionOk="0">
                  <a:moveTo>
                    <a:pt x="11926" y="0"/>
                  </a:moveTo>
                  <a:lnTo>
                    <a:pt x="0" y="6876"/>
                  </a:lnTo>
                  <a:lnTo>
                    <a:pt x="0" y="7090"/>
                  </a:lnTo>
                  <a:lnTo>
                    <a:pt x="11926" y="200"/>
                  </a:lnTo>
                  <a:lnTo>
                    <a:pt x="11926" y="0"/>
                  </a:lnTo>
                  <a:close/>
                </a:path>
              </a:pathLst>
            </a:custGeom>
            <a:solidFill>
              <a:srgbClr val="FF52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40"/>
            <p:cNvSpPr/>
            <p:nvPr/>
          </p:nvSpPr>
          <p:spPr>
            <a:xfrm>
              <a:off x="6452825" y="1925825"/>
              <a:ext cx="145775" cy="96800"/>
            </a:xfrm>
            <a:custGeom>
              <a:avLst/>
              <a:gdLst/>
              <a:ahLst/>
              <a:cxnLst/>
              <a:rect l="l" t="t" r="r" b="b"/>
              <a:pathLst>
                <a:path w="5831" h="3872" extrusionOk="0">
                  <a:moveTo>
                    <a:pt x="5338" y="0"/>
                  </a:moveTo>
                  <a:cubicBezTo>
                    <a:pt x="5169" y="0"/>
                    <a:pt x="4967" y="51"/>
                    <a:pt x="4751" y="177"/>
                  </a:cubicBezTo>
                  <a:lnTo>
                    <a:pt x="1" y="2887"/>
                  </a:lnTo>
                  <a:lnTo>
                    <a:pt x="1" y="3872"/>
                  </a:lnTo>
                  <a:lnTo>
                    <a:pt x="5821" y="519"/>
                  </a:lnTo>
                  <a:cubicBezTo>
                    <a:pt x="5821" y="519"/>
                    <a:pt x="5823" y="528"/>
                    <a:pt x="5824" y="528"/>
                  </a:cubicBezTo>
                  <a:cubicBezTo>
                    <a:pt x="5827" y="528"/>
                    <a:pt x="5830" y="497"/>
                    <a:pt x="5821" y="320"/>
                  </a:cubicBezTo>
                  <a:cubicBezTo>
                    <a:pt x="5821" y="149"/>
                    <a:pt x="5628" y="0"/>
                    <a:pt x="5338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40"/>
            <p:cNvSpPr/>
            <p:nvPr/>
          </p:nvSpPr>
          <p:spPr>
            <a:xfrm>
              <a:off x="6270600" y="1892800"/>
              <a:ext cx="182975" cy="129825"/>
            </a:xfrm>
            <a:custGeom>
              <a:avLst/>
              <a:gdLst/>
              <a:ahLst/>
              <a:cxnLst/>
              <a:rect l="l" t="t" r="r" b="b"/>
              <a:pathLst>
                <a:path w="7319" h="5193" extrusionOk="0">
                  <a:moveTo>
                    <a:pt x="0" y="0"/>
                  </a:moveTo>
                  <a:lnTo>
                    <a:pt x="0" y="984"/>
                  </a:lnTo>
                  <a:lnTo>
                    <a:pt x="7318" y="5193"/>
                  </a:lnTo>
                  <a:lnTo>
                    <a:pt x="7318" y="4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2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40"/>
            <p:cNvSpPr/>
            <p:nvPr/>
          </p:nvSpPr>
          <p:spPr>
            <a:xfrm>
              <a:off x="6270600" y="1820025"/>
              <a:ext cx="324550" cy="178350"/>
            </a:xfrm>
            <a:custGeom>
              <a:avLst/>
              <a:gdLst/>
              <a:ahLst/>
              <a:cxnLst/>
              <a:rect l="l" t="t" r="r" b="b"/>
              <a:pathLst>
                <a:path w="12982" h="7134" extrusionOk="0">
                  <a:moveTo>
                    <a:pt x="12978" y="4336"/>
                  </a:moveTo>
                  <a:lnTo>
                    <a:pt x="12982" y="4338"/>
                  </a:lnTo>
                  <a:cubicBezTo>
                    <a:pt x="12981" y="4337"/>
                    <a:pt x="12980" y="4337"/>
                    <a:pt x="12978" y="4336"/>
                  </a:cubicBezTo>
                  <a:close/>
                  <a:moveTo>
                    <a:pt x="5322" y="0"/>
                  </a:moveTo>
                  <a:cubicBezTo>
                    <a:pt x="5180" y="0"/>
                    <a:pt x="4996" y="54"/>
                    <a:pt x="4750" y="201"/>
                  </a:cubicBezTo>
                  <a:lnTo>
                    <a:pt x="0" y="2911"/>
                  </a:lnTo>
                  <a:lnTo>
                    <a:pt x="856" y="3410"/>
                  </a:lnTo>
                  <a:lnTo>
                    <a:pt x="7290" y="7134"/>
                  </a:lnTo>
                  <a:lnTo>
                    <a:pt x="11826" y="4537"/>
                  </a:lnTo>
                  <a:lnTo>
                    <a:pt x="12040" y="4409"/>
                  </a:lnTo>
                  <a:cubicBezTo>
                    <a:pt x="12251" y="4295"/>
                    <a:pt x="12440" y="4237"/>
                    <a:pt x="12613" y="4237"/>
                  </a:cubicBezTo>
                  <a:cubicBezTo>
                    <a:pt x="12742" y="4237"/>
                    <a:pt x="12863" y="4270"/>
                    <a:pt x="12978" y="4336"/>
                  </a:cubicBezTo>
                  <a:lnTo>
                    <a:pt x="12978" y="4336"/>
                  </a:lnTo>
                  <a:lnTo>
                    <a:pt x="5578" y="72"/>
                  </a:lnTo>
                  <a:cubicBezTo>
                    <a:pt x="5511" y="30"/>
                    <a:pt x="5428" y="0"/>
                    <a:pt x="5322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40"/>
            <p:cNvSpPr/>
            <p:nvPr/>
          </p:nvSpPr>
          <p:spPr>
            <a:xfrm>
              <a:off x="6444975" y="1918125"/>
              <a:ext cx="110225" cy="63850"/>
            </a:xfrm>
            <a:custGeom>
              <a:avLst/>
              <a:gdLst/>
              <a:ahLst/>
              <a:cxnLst/>
              <a:rect l="l" t="t" r="r" b="b"/>
              <a:pathLst>
                <a:path w="4409" h="2554" extrusionOk="0">
                  <a:moveTo>
                    <a:pt x="4238" y="0"/>
                  </a:moveTo>
                  <a:lnTo>
                    <a:pt x="4024" y="128"/>
                  </a:lnTo>
                  <a:lnTo>
                    <a:pt x="1" y="2468"/>
                  </a:lnTo>
                  <a:lnTo>
                    <a:pt x="158" y="2554"/>
                  </a:lnTo>
                  <a:lnTo>
                    <a:pt x="4195" y="214"/>
                  </a:lnTo>
                  <a:lnTo>
                    <a:pt x="4409" y="100"/>
                  </a:lnTo>
                  <a:lnTo>
                    <a:pt x="4238" y="0"/>
                  </a:lnTo>
                  <a:close/>
                </a:path>
              </a:pathLst>
            </a:custGeom>
            <a:solidFill>
              <a:srgbClr val="FFC2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40"/>
            <p:cNvSpPr/>
            <p:nvPr/>
          </p:nvSpPr>
          <p:spPr>
            <a:xfrm>
              <a:off x="6435700" y="1912775"/>
              <a:ext cx="109875" cy="63850"/>
            </a:xfrm>
            <a:custGeom>
              <a:avLst/>
              <a:gdLst/>
              <a:ahLst/>
              <a:cxnLst/>
              <a:rect l="l" t="t" r="r" b="b"/>
              <a:pathLst>
                <a:path w="4395" h="2554" extrusionOk="0">
                  <a:moveTo>
                    <a:pt x="4238" y="0"/>
                  </a:moveTo>
                  <a:lnTo>
                    <a:pt x="4024" y="128"/>
                  </a:lnTo>
                  <a:lnTo>
                    <a:pt x="1" y="2468"/>
                  </a:lnTo>
                  <a:lnTo>
                    <a:pt x="158" y="2554"/>
                  </a:lnTo>
                  <a:lnTo>
                    <a:pt x="4181" y="214"/>
                  </a:lnTo>
                  <a:lnTo>
                    <a:pt x="4395" y="100"/>
                  </a:lnTo>
                  <a:lnTo>
                    <a:pt x="4238" y="0"/>
                  </a:lnTo>
                  <a:close/>
                </a:path>
              </a:pathLst>
            </a:custGeom>
            <a:solidFill>
              <a:srgbClr val="FFC2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40"/>
            <p:cNvSpPr/>
            <p:nvPr/>
          </p:nvSpPr>
          <p:spPr>
            <a:xfrm>
              <a:off x="6426075" y="1907425"/>
              <a:ext cx="110225" cy="63500"/>
            </a:xfrm>
            <a:custGeom>
              <a:avLst/>
              <a:gdLst/>
              <a:ahLst/>
              <a:cxnLst/>
              <a:rect l="l" t="t" r="r" b="b"/>
              <a:pathLst>
                <a:path w="4409" h="2540" extrusionOk="0">
                  <a:moveTo>
                    <a:pt x="4252" y="0"/>
                  </a:moveTo>
                  <a:lnTo>
                    <a:pt x="4052" y="128"/>
                  </a:lnTo>
                  <a:lnTo>
                    <a:pt x="1" y="2454"/>
                  </a:lnTo>
                  <a:lnTo>
                    <a:pt x="172" y="2539"/>
                  </a:lnTo>
                  <a:lnTo>
                    <a:pt x="4195" y="214"/>
                  </a:lnTo>
                  <a:lnTo>
                    <a:pt x="4409" y="100"/>
                  </a:lnTo>
                  <a:lnTo>
                    <a:pt x="4252" y="0"/>
                  </a:lnTo>
                  <a:close/>
                </a:path>
              </a:pathLst>
            </a:custGeom>
            <a:solidFill>
              <a:srgbClr val="FFC2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40"/>
            <p:cNvSpPr/>
            <p:nvPr/>
          </p:nvSpPr>
          <p:spPr>
            <a:xfrm>
              <a:off x="6416800" y="1902075"/>
              <a:ext cx="110225" cy="63500"/>
            </a:xfrm>
            <a:custGeom>
              <a:avLst/>
              <a:gdLst/>
              <a:ahLst/>
              <a:cxnLst/>
              <a:rect l="l" t="t" r="r" b="b"/>
              <a:pathLst>
                <a:path w="4409" h="2540" extrusionOk="0">
                  <a:moveTo>
                    <a:pt x="4266" y="0"/>
                  </a:moveTo>
                  <a:lnTo>
                    <a:pt x="4052" y="128"/>
                  </a:lnTo>
                  <a:lnTo>
                    <a:pt x="1" y="2454"/>
                  </a:lnTo>
                  <a:lnTo>
                    <a:pt x="158" y="2539"/>
                  </a:lnTo>
                  <a:lnTo>
                    <a:pt x="4195" y="214"/>
                  </a:lnTo>
                  <a:lnTo>
                    <a:pt x="4409" y="100"/>
                  </a:lnTo>
                  <a:lnTo>
                    <a:pt x="4266" y="0"/>
                  </a:lnTo>
                  <a:close/>
                </a:path>
              </a:pathLst>
            </a:custGeom>
            <a:solidFill>
              <a:srgbClr val="FFC2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40"/>
            <p:cNvSpPr/>
            <p:nvPr/>
          </p:nvSpPr>
          <p:spPr>
            <a:xfrm>
              <a:off x="6407525" y="1896725"/>
              <a:ext cx="110225" cy="63500"/>
            </a:xfrm>
            <a:custGeom>
              <a:avLst/>
              <a:gdLst/>
              <a:ahLst/>
              <a:cxnLst/>
              <a:rect l="l" t="t" r="r" b="b"/>
              <a:pathLst>
                <a:path w="4409" h="2540" extrusionOk="0">
                  <a:moveTo>
                    <a:pt x="4266" y="0"/>
                  </a:moveTo>
                  <a:lnTo>
                    <a:pt x="4052" y="128"/>
                  </a:lnTo>
                  <a:lnTo>
                    <a:pt x="1" y="2454"/>
                  </a:lnTo>
                  <a:lnTo>
                    <a:pt x="158" y="2539"/>
                  </a:lnTo>
                  <a:lnTo>
                    <a:pt x="4195" y="214"/>
                  </a:lnTo>
                  <a:lnTo>
                    <a:pt x="4409" y="100"/>
                  </a:lnTo>
                  <a:lnTo>
                    <a:pt x="4266" y="0"/>
                  </a:lnTo>
                  <a:close/>
                </a:path>
              </a:pathLst>
            </a:custGeom>
            <a:solidFill>
              <a:srgbClr val="FFC2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40"/>
            <p:cNvSpPr/>
            <p:nvPr/>
          </p:nvSpPr>
          <p:spPr>
            <a:xfrm>
              <a:off x="6398275" y="1891375"/>
              <a:ext cx="109850" cy="63500"/>
            </a:xfrm>
            <a:custGeom>
              <a:avLst/>
              <a:gdLst/>
              <a:ahLst/>
              <a:cxnLst/>
              <a:rect l="l" t="t" r="r" b="b"/>
              <a:pathLst>
                <a:path w="4394" h="2540" extrusionOk="0">
                  <a:moveTo>
                    <a:pt x="4251" y="0"/>
                  </a:moveTo>
                  <a:lnTo>
                    <a:pt x="4037" y="129"/>
                  </a:lnTo>
                  <a:lnTo>
                    <a:pt x="0" y="2454"/>
                  </a:lnTo>
                  <a:lnTo>
                    <a:pt x="157" y="2539"/>
                  </a:lnTo>
                  <a:lnTo>
                    <a:pt x="4208" y="214"/>
                  </a:lnTo>
                  <a:lnTo>
                    <a:pt x="4394" y="100"/>
                  </a:lnTo>
                  <a:lnTo>
                    <a:pt x="4251" y="0"/>
                  </a:lnTo>
                  <a:close/>
                </a:path>
              </a:pathLst>
            </a:custGeom>
            <a:solidFill>
              <a:srgbClr val="FFC2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40"/>
            <p:cNvSpPr/>
            <p:nvPr/>
          </p:nvSpPr>
          <p:spPr>
            <a:xfrm>
              <a:off x="6388625" y="1886025"/>
              <a:ext cx="110600" cy="63500"/>
            </a:xfrm>
            <a:custGeom>
              <a:avLst/>
              <a:gdLst/>
              <a:ahLst/>
              <a:cxnLst/>
              <a:rect l="l" t="t" r="r" b="b"/>
              <a:pathLst>
                <a:path w="4424" h="2540" extrusionOk="0">
                  <a:moveTo>
                    <a:pt x="4266" y="0"/>
                  </a:moveTo>
                  <a:lnTo>
                    <a:pt x="4052" y="129"/>
                  </a:lnTo>
                  <a:lnTo>
                    <a:pt x="1" y="2454"/>
                  </a:lnTo>
                  <a:lnTo>
                    <a:pt x="172" y="2539"/>
                  </a:lnTo>
                  <a:lnTo>
                    <a:pt x="4209" y="214"/>
                  </a:lnTo>
                  <a:lnTo>
                    <a:pt x="4423" y="100"/>
                  </a:lnTo>
                  <a:lnTo>
                    <a:pt x="4266" y="0"/>
                  </a:lnTo>
                  <a:close/>
                </a:path>
              </a:pathLst>
            </a:custGeom>
            <a:solidFill>
              <a:srgbClr val="FFC2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40"/>
            <p:cNvSpPr/>
            <p:nvPr/>
          </p:nvSpPr>
          <p:spPr>
            <a:xfrm>
              <a:off x="6379725" y="1880675"/>
              <a:ext cx="110225" cy="63500"/>
            </a:xfrm>
            <a:custGeom>
              <a:avLst/>
              <a:gdLst/>
              <a:ahLst/>
              <a:cxnLst/>
              <a:rect l="l" t="t" r="r" b="b"/>
              <a:pathLst>
                <a:path w="4409" h="2540" extrusionOk="0">
                  <a:moveTo>
                    <a:pt x="4251" y="0"/>
                  </a:moveTo>
                  <a:lnTo>
                    <a:pt x="4037" y="114"/>
                  </a:lnTo>
                  <a:lnTo>
                    <a:pt x="0" y="2454"/>
                  </a:lnTo>
                  <a:lnTo>
                    <a:pt x="143" y="2539"/>
                  </a:lnTo>
                  <a:lnTo>
                    <a:pt x="4194" y="200"/>
                  </a:lnTo>
                  <a:lnTo>
                    <a:pt x="4408" y="100"/>
                  </a:lnTo>
                  <a:lnTo>
                    <a:pt x="4251" y="0"/>
                  </a:lnTo>
                  <a:close/>
                </a:path>
              </a:pathLst>
            </a:custGeom>
            <a:solidFill>
              <a:srgbClr val="FFC2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40"/>
            <p:cNvSpPr/>
            <p:nvPr/>
          </p:nvSpPr>
          <p:spPr>
            <a:xfrm>
              <a:off x="6370450" y="1875325"/>
              <a:ext cx="110225" cy="63500"/>
            </a:xfrm>
            <a:custGeom>
              <a:avLst/>
              <a:gdLst/>
              <a:ahLst/>
              <a:cxnLst/>
              <a:rect l="l" t="t" r="r" b="b"/>
              <a:pathLst>
                <a:path w="4409" h="2540" extrusionOk="0">
                  <a:moveTo>
                    <a:pt x="4251" y="0"/>
                  </a:moveTo>
                  <a:lnTo>
                    <a:pt x="4037" y="114"/>
                  </a:lnTo>
                  <a:lnTo>
                    <a:pt x="0" y="2454"/>
                  </a:lnTo>
                  <a:lnTo>
                    <a:pt x="143" y="2539"/>
                  </a:lnTo>
                  <a:lnTo>
                    <a:pt x="4194" y="200"/>
                  </a:lnTo>
                  <a:lnTo>
                    <a:pt x="4408" y="100"/>
                  </a:lnTo>
                  <a:lnTo>
                    <a:pt x="4251" y="0"/>
                  </a:lnTo>
                  <a:close/>
                </a:path>
              </a:pathLst>
            </a:custGeom>
            <a:solidFill>
              <a:srgbClr val="FFC2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40"/>
            <p:cNvSpPr/>
            <p:nvPr/>
          </p:nvSpPr>
          <p:spPr>
            <a:xfrm>
              <a:off x="6361175" y="1869600"/>
              <a:ext cx="110225" cy="63875"/>
            </a:xfrm>
            <a:custGeom>
              <a:avLst/>
              <a:gdLst/>
              <a:ahLst/>
              <a:cxnLst/>
              <a:rect l="l" t="t" r="r" b="b"/>
              <a:pathLst>
                <a:path w="4409" h="2555" extrusionOk="0">
                  <a:moveTo>
                    <a:pt x="4237" y="1"/>
                  </a:moveTo>
                  <a:lnTo>
                    <a:pt x="4023" y="129"/>
                  </a:lnTo>
                  <a:lnTo>
                    <a:pt x="0" y="2469"/>
                  </a:lnTo>
                  <a:lnTo>
                    <a:pt x="143" y="2554"/>
                  </a:lnTo>
                  <a:lnTo>
                    <a:pt x="4194" y="215"/>
                  </a:lnTo>
                  <a:lnTo>
                    <a:pt x="4408" y="87"/>
                  </a:lnTo>
                  <a:lnTo>
                    <a:pt x="4237" y="1"/>
                  </a:lnTo>
                  <a:close/>
                </a:path>
              </a:pathLst>
            </a:custGeom>
            <a:solidFill>
              <a:srgbClr val="FFC2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40"/>
            <p:cNvSpPr/>
            <p:nvPr/>
          </p:nvSpPr>
          <p:spPr>
            <a:xfrm>
              <a:off x="6351900" y="1864250"/>
              <a:ext cx="109875" cy="63875"/>
            </a:xfrm>
            <a:custGeom>
              <a:avLst/>
              <a:gdLst/>
              <a:ahLst/>
              <a:cxnLst/>
              <a:rect l="l" t="t" r="r" b="b"/>
              <a:pathLst>
                <a:path w="4395" h="2555" extrusionOk="0">
                  <a:moveTo>
                    <a:pt x="4237" y="1"/>
                  </a:moveTo>
                  <a:lnTo>
                    <a:pt x="4023" y="129"/>
                  </a:lnTo>
                  <a:lnTo>
                    <a:pt x="1" y="2469"/>
                  </a:lnTo>
                  <a:lnTo>
                    <a:pt x="157" y="2554"/>
                  </a:lnTo>
                  <a:lnTo>
                    <a:pt x="4180" y="215"/>
                  </a:lnTo>
                  <a:lnTo>
                    <a:pt x="4394" y="87"/>
                  </a:lnTo>
                  <a:lnTo>
                    <a:pt x="4237" y="1"/>
                  </a:lnTo>
                  <a:close/>
                </a:path>
              </a:pathLst>
            </a:custGeom>
            <a:solidFill>
              <a:srgbClr val="FFC2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40"/>
            <p:cNvSpPr/>
            <p:nvPr/>
          </p:nvSpPr>
          <p:spPr>
            <a:xfrm>
              <a:off x="6342275" y="1858900"/>
              <a:ext cx="110225" cy="63875"/>
            </a:xfrm>
            <a:custGeom>
              <a:avLst/>
              <a:gdLst/>
              <a:ahLst/>
              <a:cxnLst/>
              <a:rect l="l" t="t" r="r" b="b"/>
              <a:pathLst>
                <a:path w="4409" h="2555" extrusionOk="0">
                  <a:moveTo>
                    <a:pt x="4251" y="1"/>
                  </a:moveTo>
                  <a:lnTo>
                    <a:pt x="4038" y="129"/>
                  </a:lnTo>
                  <a:lnTo>
                    <a:pt x="0" y="2469"/>
                  </a:lnTo>
                  <a:lnTo>
                    <a:pt x="172" y="2554"/>
                  </a:lnTo>
                  <a:lnTo>
                    <a:pt x="4194" y="215"/>
                  </a:lnTo>
                  <a:lnTo>
                    <a:pt x="4408" y="87"/>
                  </a:lnTo>
                  <a:lnTo>
                    <a:pt x="4251" y="1"/>
                  </a:lnTo>
                  <a:close/>
                </a:path>
              </a:pathLst>
            </a:custGeom>
            <a:solidFill>
              <a:srgbClr val="FFC2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40"/>
            <p:cNvSpPr/>
            <p:nvPr/>
          </p:nvSpPr>
          <p:spPr>
            <a:xfrm>
              <a:off x="6333000" y="1853550"/>
              <a:ext cx="110225" cy="63875"/>
            </a:xfrm>
            <a:custGeom>
              <a:avLst/>
              <a:gdLst/>
              <a:ahLst/>
              <a:cxnLst/>
              <a:rect l="l" t="t" r="r" b="b"/>
              <a:pathLst>
                <a:path w="4409" h="2555" extrusionOk="0">
                  <a:moveTo>
                    <a:pt x="4252" y="1"/>
                  </a:moveTo>
                  <a:lnTo>
                    <a:pt x="4038" y="129"/>
                  </a:lnTo>
                  <a:lnTo>
                    <a:pt x="0" y="2469"/>
                  </a:lnTo>
                  <a:lnTo>
                    <a:pt x="157" y="2554"/>
                  </a:lnTo>
                  <a:lnTo>
                    <a:pt x="4195" y="215"/>
                  </a:lnTo>
                  <a:lnTo>
                    <a:pt x="4409" y="87"/>
                  </a:lnTo>
                  <a:lnTo>
                    <a:pt x="4252" y="1"/>
                  </a:lnTo>
                  <a:close/>
                </a:path>
              </a:pathLst>
            </a:custGeom>
            <a:solidFill>
              <a:srgbClr val="FFC2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40"/>
            <p:cNvSpPr/>
            <p:nvPr/>
          </p:nvSpPr>
          <p:spPr>
            <a:xfrm>
              <a:off x="6323725" y="1848225"/>
              <a:ext cx="110225" cy="63850"/>
            </a:xfrm>
            <a:custGeom>
              <a:avLst/>
              <a:gdLst/>
              <a:ahLst/>
              <a:cxnLst/>
              <a:rect l="l" t="t" r="r" b="b"/>
              <a:pathLst>
                <a:path w="4409" h="2554" extrusionOk="0">
                  <a:moveTo>
                    <a:pt x="4237" y="0"/>
                  </a:moveTo>
                  <a:lnTo>
                    <a:pt x="4052" y="128"/>
                  </a:lnTo>
                  <a:lnTo>
                    <a:pt x="1" y="2468"/>
                  </a:lnTo>
                  <a:lnTo>
                    <a:pt x="158" y="2554"/>
                  </a:lnTo>
                  <a:lnTo>
                    <a:pt x="4195" y="214"/>
                  </a:lnTo>
                  <a:lnTo>
                    <a:pt x="4409" y="86"/>
                  </a:lnTo>
                  <a:lnTo>
                    <a:pt x="4237" y="0"/>
                  </a:lnTo>
                  <a:close/>
                </a:path>
              </a:pathLst>
            </a:custGeom>
            <a:solidFill>
              <a:srgbClr val="FFC2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40"/>
            <p:cNvSpPr/>
            <p:nvPr/>
          </p:nvSpPr>
          <p:spPr>
            <a:xfrm>
              <a:off x="6314450" y="1842875"/>
              <a:ext cx="109875" cy="63850"/>
            </a:xfrm>
            <a:custGeom>
              <a:avLst/>
              <a:gdLst/>
              <a:ahLst/>
              <a:cxnLst/>
              <a:rect l="l" t="t" r="r" b="b"/>
              <a:pathLst>
                <a:path w="4395" h="2554" extrusionOk="0">
                  <a:moveTo>
                    <a:pt x="4252" y="0"/>
                  </a:moveTo>
                  <a:lnTo>
                    <a:pt x="4038" y="128"/>
                  </a:lnTo>
                  <a:lnTo>
                    <a:pt x="1" y="2468"/>
                  </a:lnTo>
                  <a:lnTo>
                    <a:pt x="158" y="2554"/>
                  </a:lnTo>
                  <a:lnTo>
                    <a:pt x="4180" y="214"/>
                  </a:lnTo>
                  <a:lnTo>
                    <a:pt x="4394" y="86"/>
                  </a:lnTo>
                  <a:lnTo>
                    <a:pt x="4252" y="0"/>
                  </a:lnTo>
                  <a:close/>
                </a:path>
              </a:pathLst>
            </a:custGeom>
            <a:solidFill>
              <a:srgbClr val="FFC2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40"/>
            <p:cNvSpPr/>
            <p:nvPr/>
          </p:nvSpPr>
          <p:spPr>
            <a:xfrm>
              <a:off x="6304825" y="1837525"/>
              <a:ext cx="110225" cy="63850"/>
            </a:xfrm>
            <a:custGeom>
              <a:avLst/>
              <a:gdLst/>
              <a:ahLst/>
              <a:cxnLst/>
              <a:rect l="l" t="t" r="r" b="b"/>
              <a:pathLst>
                <a:path w="4409" h="2554" extrusionOk="0">
                  <a:moveTo>
                    <a:pt x="4266" y="0"/>
                  </a:moveTo>
                  <a:lnTo>
                    <a:pt x="4052" y="128"/>
                  </a:lnTo>
                  <a:lnTo>
                    <a:pt x="1" y="2468"/>
                  </a:lnTo>
                  <a:lnTo>
                    <a:pt x="172" y="2554"/>
                  </a:lnTo>
                  <a:lnTo>
                    <a:pt x="4195" y="214"/>
                  </a:lnTo>
                  <a:lnTo>
                    <a:pt x="4409" y="86"/>
                  </a:lnTo>
                  <a:lnTo>
                    <a:pt x="4266" y="0"/>
                  </a:lnTo>
                  <a:close/>
                </a:path>
              </a:pathLst>
            </a:custGeom>
            <a:solidFill>
              <a:srgbClr val="FFC2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40"/>
            <p:cNvSpPr/>
            <p:nvPr/>
          </p:nvSpPr>
          <p:spPr>
            <a:xfrm>
              <a:off x="6295550" y="1832175"/>
              <a:ext cx="110225" cy="63500"/>
            </a:xfrm>
            <a:custGeom>
              <a:avLst/>
              <a:gdLst/>
              <a:ahLst/>
              <a:cxnLst/>
              <a:rect l="l" t="t" r="r" b="b"/>
              <a:pathLst>
                <a:path w="4409" h="2540" extrusionOk="0">
                  <a:moveTo>
                    <a:pt x="4266" y="0"/>
                  </a:moveTo>
                  <a:lnTo>
                    <a:pt x="4052" y="128"/>
                  </a:lnTo>
                  <a:lnTo>
                    <a:pt x="1" y="2439"/>
                  </a:lnTo>
                  <a:lnTo>
                    <a:pt x="158" y="2539"/>
                  </a:lnTo>
                  <a:lnTo>
                    <a:pt x="4209" y="214"/>
                  </a:lnTo>
                  <a:lnTo>
                    <a:pt x="4409" y="86"/>
                  </a:lnTo>
                  <a:lnTo>
                    <a:pt x="4266" y="0"/>
                  </a:lnTo>
                  <a:close/>
                </a:path>
              </a:pathLst>
            </a:custGeom>
            <a:solidFill>
              <a:srgbClr val="FFC2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40"/>
            <p:cNvSpPr/>
            <p:nvPr/>
          </p:nvSpPr>
          <p:spPr>
            <a:xfrm>
              <a:off x="6301250" y="1819675"/>
              <a:ext cx="293900" cy="151250"/>
            </a:xfrm>
            <a:custGeom>
              <a:avLst/>
              <a:gdLst/>
              <a:ahLst/>
              <a:cxnLst/>
              <a:rect l="l" t="t" r="r" b="b"/>
              <a:pathLst>
                <a:path w="11756" h="6050" extrusionOk="0">
                  <a:moveTo>
                    <a:pt x="3967" y="1"/>
                  </a:moveTo>
                  <a:cubicBezTo>
                    <a:pt x="3824" y="29"/>
                    <a:pt x="3681" y="86"/>
                    <a:pt x="3539" y="186"/>
                  </a:cubicBezTo>
                  <a:lnTo>
                    <a:pt x="1" y="2198"/>
                  </a:lnTo>
                  <a:lnTo>
                    <a:pt x="6677" y="6049"/>
                  </a:lnTo>
                  <a:cubicBezTo>
                    <a:pt x="6677" y="6049"/>
                    <a:pt x="7590" y="5536"/>
                    <a:pt x="8560" y="5051"/>
                  </a:cubicBezTo>
                  <a:cubicBezTo>
                    <a:pt x="9302" y="4694"/>
                    <a:pt x="10058" y="4337"/>
                    <a:pt x="10486" y="4252"/>
                  </a:cubicBezTo>
                  <a:cubicBezTo>
                    <a:pt x="10600" y="4223"/>
                    <a:pt x="10771" y="4181"/>
                    <a:pt x="10871" y="4152"/>
                  </a:cubicBezTo>
                  <a:cubicBezTo>
                    <a:pt x="10931" y="4143"/>
                    <a:pt x="10992" y="4139"/>
                    <a:pt x="11052" y="4139"/>
                  </a:cubicBezTo>
                  <a:cubicBezTo>
                    <a:pt x="11295" y="4139"/>
                    <a:pt x="11539" y="4203"/>
                    <a:pt x="11756" y="4295"/>
                  </a:cubicBezTo>
                  <a:lnTo>
                    <a:pt x="4380" y="29"/>
                  </a:lnTo>
                  <a:lnTo>
                    <a:pt x="4323" y="15"/>
                  </a:lnTo>
                  <a:lnTo>
                    <a:pt x="4266" y="101"/>
                  </a:lnTo>
                  <a:cubicBezTo>
                    <a:pt x="4181" y="58"/>
                    <a:pt x="4067" y="15"/>
                    <a:pt x="3967" y="1"/>
                  </a:cubicBezTo>
                  <a:close/>
                </a:path>
              </a:pathLst>
            </a:custGeom>
            <a:solidFill>
              <a:srgbClr val="002D4F">
                <a:alpha val="728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40"/>
            <p:cNvSpPr/>
            <p:nvPr/>
          </p:nvSpPr>
          <p:spPr>
            <a:xfrm>
              <a:off x="6435000" y="1994425"/>
              <a:ext cx="36400" cy="10725"/>
            </a:xfrm>
            <a:custGeom>
              <a:avLst/>
              <a:gdLst/>
              <a:ahLst/>
              <a:cxnLst/>
              <a:rect l="l" t="t" r="r" b="b"/>
              <a:pathLst>
                <a:path w="1456" h="429" extrusionOk="0">
                  <a:moveTo>
                    <a:pt x="1455" y="1"/>
                  </a:moveTo>
                  <a:lnTo>
                    <a:pt x="714" y="357"/>
                  </a:lnTo>
                  <a:lnTo>
                    <a:pt x="0" y="15"/>
                  </a:lnTo>
                  <a:lnTo>
                    <a:pt x="742" y="429"/>
                  </a:lnTo>
                  <a:lnTo>
                    <a:pt x="1455" y="1"/>
                  </a:lnTo>
                  <a:close/>
                </a:path>
              </a:pathLst>
            </a:custGeom>
            <a:solidFill>
              <a:srgbClr val="FF52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40"/>
            <p:cNvSpPr/>
            <p:nvPr/>
          </p:nvSpPr>
          <p:spPr>
            <a:xfrm>
              <a:off x="6416100" y="1994075"/>
              <a:ext cx="70275" cy="21775"/>
            </a:xfrm>
            <a:custGeom>
              <a:avLst/>
              <a:gdLst/>
              <a:ahLst/>
              <a:cxnLst/>
              <a:rect l="l" t="t" r="r" b="b"/>
              <a:pathLst>
                <a:path w="2811" h="871" extrusionOk="0">
                  <a:moveTo>
                    <a:pt x="0" y="1"/>
                  </a:moveTo>
                  <a:lnTo>
                    <a:pt x="1498" y="871"/>
                  </a:lnTo>
                  <a:lnTo>
                    <a:pt x="2811" y="100"/>
                  </a:lnTo>
                  <a:lnTo>
                    <a:pt x="1498" y="8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52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40"/>
            <p:cNvSpPr/>
            <p:nvPr/>
          </p:nvSpPr>
          <p:spPr>
            <a:xfrm>
              <a:off x="6270600" y="1898150"/>
              <a:ext cx="28200" cy="17125"/>
            </a:xfrm>
            <a:custGeom>
              <a:avLst/>
              <a:gdLst/>
              <a:ahLst/>
              <a:cxnLst/>
              <a:rect l="l" t="t" r="r" b="b"/>
              <a:pathLst>
                <a:path w="1128" h="685" extrusionOk="0">
                  <a:moveTo>
                    <a:pt x="0" y="0"/>
                  </a:moveTo>
                  <a:lnTo>
                    <a:pt x="0" y="114"/>
                  </a:lnTo>
                  <a:lnTo>
                    <a:pt x="1127" y="6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40"/>
            <p:cNvSpPr/>
            <p:nvPr/>
          </p:nvSpPr>
          <p:spPr>
            <a:xfrm>
              <a:off x="6270600" y="1908125"/>
              <a:ext cx="41375" cy="25000"/>
            </a:xfrm>
            <a:custGeom>
              <a:avLst/>
              <a:gdLst/>
              <a:ahLst/>
              <a:cxnLst/>
              <a:rect l="l" t="t" r="r" b="b"/>
              <a:pathLst>
                <a:path w="1655" h="1000" extrusionOk="0">
                  <a:moveTo>
                    <a:pt x="0" y="1"/>
                  </a:moveTo>
                  <a:lnTo>
                    <a:pt x="0" y="86"/>
                  </a:lnTo>
                  <a:lnTo>
                    <a:pt x="1655" y="99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40"/>
            <p:cNvSpPr/>
            <p:nvPr/>
          </p:nvSpPr>
          <p:spPr>
            <a:xfrm>
              <a:off x="6287000" y="1813950"/>
              <a:ext cx="303150" cy="151625"/>
            </a:xfrm>
            <a:custGeom>
              <a:avLst/>
              <a:gdLst/>
              <a:ahLst/>
              <a:cxnLst/>
              <a:rect l="l" t="t" r="r" b="b"/>
              <a:pathLst>
                <a:path w="12126" h="6065" extrusionOk="0">
                  <a:moveTo>
                    <a:pt x="12034" y="4257"/>
                  </a:moveTo>
                  <a:lnTo>
                    <a:pt x="12126" y="4310"/>
                  </a:lnTo>
                  <a:cubicBezTo>
                    <a:pt x="12096" y="4290"/>
                    <a:pt x="12065" y="4272"/>
                    <a:pt x="12034" y="4257"/>
                  </a:cubicBezTo>
                  <a:close/>
                  <a:moveTo>
                    <a:pt x="4353" y="1"/>
                  </a:moveTo>
                  <a:cubicBezTo>
                    <a:pt x="4220" y="1"/>
                    <a:pt x="4064" y="18"/>
                    <a:pt x="3880" y="59"/>
                  </a:cubicBezTo>
                  <a:cubicBezTo>
                    <a:pt x="2782" y="244"/>
                    <a:pt x="0" y="1856"/>
                    <a:pt x="0" y="1856"/>
                  </a:cubicBezTo>
                  <a:lnTo>
                    <a:pt x="7304" y="6064"/>
                  </a:lnTo>
                  <a:cubicBezTo>
                    <a:pt x="7304" y="6064"/>
                    <a:pt x="8203" y="5522"/>
                    <a:pt x="9187" y="5051"/>
                  </a:cubicBezTo>
                  <a:cubicBezTo>
                    <a:pt x="9915" y="4695"/>
                    <a:pt x="10685" y="4352"/>
                    <a:pt x="11113" y="4238"/>
                  </a:cubicBezTo>
                  <a:cubicBezTo>
                    <a:pt x="11199" y="4210"/>
                    <a:pt x="11313" y="4210"/>
                    <a:pt x="11398" y="4196"/>
                  </a:cubicBezTo>
                  <a:cubicBezTo>
                    <a:pt x="11480" y="4177"/>
                    <a:pt x="11561" y="4168"/>
                    <a:pt x="11641" y="4168"/>
                  </a:cubicBezTo>
                  <a:cubicBezTo>
                    <a:pt x="11778" y="4168"/>
                    <a:pt x="11912" y="4196"/>
                    <a:pt x="12034" y="4257"/>
                  </a:cubicBezTo>
                  <a:lnTo>
                    <a:pt x="12034" y="4257"/>
                  </a:lnTo>
                  <a:lnTo>
                    <a:pt x="4893" y="130"/>
                  </a:lnTo>
                  <a:cubicBezTo>
                    <a:pt x="4765" y="57"/>
                    <a:pt x="4595" y="1"/>
                    <a:pt x="4353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40"/>
            <p:cNvSpPr/>
            <p:nvPr/>
          </p:nvSpPr>
          <p:spPr>
            <a:xfrm>
              <a:off x="6458175" y="1906125"/>
              <a:ext cx="115575" cy="44825"/>
            </a:xfrm>
            <a:custGeom>
              <a:avLst/>
              <a:gdLst/>
              <a:ahLst/>
              <a:cxnLst/>
              <a:rect l="l" t="t" r="r" b="b"/>
              <a:pathLst>
                <a:path w="4623" h="1793" extrusionOk="0">
                  <a:moveTo>
                    <a:pt x="3939" y="1"/>
                  </a:moveTo>
                  <a:cubicBezTo>
                    <a:pt x="3872" y="1"/>
                    <a:pt x="3804" y="8"/>
                    <a:pt x="3738" y="24"/>
                  </a:cubicBezTo>
                  <a:cubicBezTo>
                    <a:pt x="3638" y="38"/>
                    <a:pt x="3538" y="52"/>
                    <a:pt x="3453" y="81"/>
                  </a:cubicBezTo>
                  <a:cubicBezTo>
                    <a:pt x="3039" y="195"/>
                    <a:pt x="2640" y="337"/>
                    <a:pt x="2255" y="537"/>
                  </a:cubicBezTo>
                  <a:cubicBezTo>
                    <a:pt x="2026" y="651"/>
                    <a:pt x="1770" y="765"/>
                    <a:pt x="1527" y="894"/>
                  </a:cubicBezTo>
                  <a:cubicBezTo>
                    <a:pt x="928" y="1179"/>
                    <a:pt x="357" y="1507"/>
                    <a:pt x="1" y="1693"/>
                  </a:cubicBezTo>
                  <a:lnTo>
                    <a:pt x="172" y="1792"/>
                  </a:lnTo>
                  <a:cubicBezTo>
                    <a:pt x="528" y="1593"/>
                    <a:pt x="1099" y="1293"/>
                    <a:pt x="1684" y="979"/>
                  </a:cubicBezTo>
                  <a:cubicBezTo>
                    <a:pt x="1926" y="865"/>
                    <a:pt x="2183" y="737"/>
                    <a:pt x="2412" y="623"/>
                  </a:cubicBezTo>
                  <a:cubicBezTo>
                    <a:pt x="2782" y="437"/>
                    <a:pt x="3196" y="295"/>
                    <a:pt x="3610" y="166"/>
                  </a:cubicBezTo>
                  <a:cubicBezTo>
                    <a:pt x="3695" y="152"/>
                    <a:pt x="3810" y="123"/>
                    <a:pt x="3895" y="109"/>
                  </a:cubicBezTo>
                  <a:cubicBezTo>
                    <a:pt x="3952" y="102"/>
                    <a:pt x="4010" y="99"/>
                    <a:pt x="4069" y="99"/>
                  </a:cubicBezTo>
                  <a:cubicBezTo>
                    <a:pt x="4257" y="99"/>
                    <a:pt x="4448" y="136"/>
                    <a:pt x="4623" y="223"/>
                  </a:cubicBezTo>
                  <a:lnTo>
                    <a:pt x="4466" y="123"/>
                  </a:lnTo>
                  <a:cubicBezTo>
                    <a:pt x="4300" y="51"/>
                    <a:pt x="4119" y="1"/>
                    <a:pt x="3939" y="1"/>
                  </a:cubicBezTo>
                  <a:close/>
                </a:path>
              </a:pathLst>
            </a:custGeom>
            <a:solidFill>
              <a:srgbClr val="FFC2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40"/>
            <p:cNvSpPr/>
            <p:nvPr/>
          </p:nvSpPr>
          <p:spPr>
            <a:xfrm>
              <a:off x="6448900" y="1900950"/>
              <a:ext cx="115575" cy="44650"/>
            </a:xfrm>
            <a:custGeom>
              <a:avLst/>
              <a:gdLst/>
              <a:ahLst/>
              <a:cxnLst/>
              <a:rect l="l" t="t" r="r" b="b"/>
              <a:pathLst>
                <a:path w="4623" h="1786" extrusionOk="0">
                  <a:moveTo>
                    <a:pt x="3923" y="0"/>
                  </a:moveTo>
                  <a:cubicBezTo>
                    <a:pt x="3857" y="0"/>
                    <a:pt x="3791" y="5"/>
                    <a:pt x="3724" y="17"/>
                  </a:cubicBezTo>
                  <a:cubicBezTo>
                    <a:pt x="3638" y="31"/>
                    <a:pt x="3539" y="31"/>
                    <a:pt x="3439" y="74"/>
                  </a:cubicBezTo>
                  <a:cubicBezTo>
                    <a:pt x="3039" y="188"/>
                    <a:pt x="2640" y="330"/>
                    <a:pt x="2255" y="530"/>
                  </a:cubicBezTo>
                  <a:cubicBezTo>
                    <a:pt x="2012" y="644"/>
                    <a:pt x="1770" y="758"/>
                    <a:pt x="1513" y="887"/>
                  </a:cubicBezTo>
                  <a:cubicBezTo>
                    <a:pt x="928" y="1186"/>
                    <a:pt x="357" y="1500"/>
                    <a:pt x="1" y="1686"/>
                  </a:cubicBezTo>
                  <a:lnTo>
                    <a:pt x="158" y="1785"/>
                  </a:lnTo>
                  <a:cubicBezTo>
                    <a:pt x="514" y="1586"/>
                    <a:pt x="1085" y="1286"/>
                    <a:pt x="1684" y="972"/>
                  </a:cubicBezTo>
                  <a:cubicBezTo>
                    <a:pt x="1927" y="858"/>
                    <a:pt x="2183" y="730"/>
                    <a:pt x="2412" y="616"/>
                  </a:cubicBezTo>
                  <a:cubicBezTo>
                    <a:pt x="2783" y="430"/>
                    <a:pt x="3196" y="288"/>
                    <a:pt x="3610" y="159"/>
                  </a:cubicBezTo>
                  <a:cubicBezTo>
                    <a:pt x="3695" y="145"/>
                    <a:pt x="3795" y="116"/>
                    <a:pt x="3895" y="102"/>
                  </a:cubicBezTo>
                  <a:cubicBezTo>
                    <a:pt x="3952" y="95"/>
                    <a:pt x="4011" y="92"/>
                    <a:pt x="4071" y="92"/>
                  </a:cubicBezTo>
                  <a:cubicBezTo>
                    <a:pt x="4263" y="92"/>
                    <a:pt x="4459" y="129"/>
                    <a:pt x="4623" y="216"/>
                  </a:cubicBezTo>
                  <a:lnTo>
                    <a:pt x="4466" y="116"/>
                  </a:lnTo>
                  <a:cubicBezTo>
                    <a:pt x="4287" y="43"/>
                    <a:pt x="4108" y="0"/>
                    <a:pt x="3923" y="0"/>
                  </a:cubicBezTo>
                  <a:close/>
                </a:path>
              </a:pathLst>
            </a:custGeom>
            <a:solidFill>
              <a:srgbClr val="FFC2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40"/>
            <p:cNvSpPr/>
            <p:nvPr/>
          </p:nvSpPr>
          <p:spPr>
            <a:xfrm>
              <a:off x="6440000" y="1895425"/>
              <a:ext cx="115575" cy="44100"/>
            </a:xfrm>
            <a:custGeom>
              <a:avLst/>
              <a:gdLst/>
              <a:ahLst/>
              <a:cxnLst/>
              <a:rect l="l" t="t" r="r" b="b"/>
              <a:pathLst>
                <a:path w="4623" h="1764" extrusionOk="0">
                  <a:moveTo>
                    <a:pt x="4471" y="137"/>
                  </a:moveTo>
                  <a:lnTo>
                    <a:pt x="4622" y="195"/>
                  </a:lnTo>
                  <a:cubicBezTo>
                    <a:pt x="4574" y="172"/>
                    <a:pt x="4524" y="153"/>
                    <a:pt x="4471" y="137"/>
                  </a:cubicBezTo>
                  <a:close/>
                  <a:moveTo>
                    <a:pt x="3916" y="1"/>
                  </a:moveTo>
                  <a:cubicBezTo>
                    <a:pt x="3848" y="1"/>
                    <a:pt x="3779" y="8"/>
                    <a:pt x="3709" y="24"/>
                  </a:cubicBezTo>
                  <a:cubicBezTo>
                    <a:pt x="3624" y="38"/>
                    <a:pt x="3509" y="52"/>
                    <a:pt x="3424" y="81"/>
                  </a:cubicBezTo>
                  <a:cubicBezTo>
                    <a:pt x="3010" y="195"/>
                    <a:pt x="2625" y="337"/>
                    <a:pt x="2226" y="537"/>
                  </a:cubicBezTo>
                  <a:cubicBezTo>
                    <a:pt x="1997" y="651"/>
                    <a:pt x="1755" y="765"/>
                    <a:pt x="1498" y="894"/>
                  </a:cubicBezTo>
                  <a:cubicBezTo>
                    <a:pt x="913" y="1179"/>
                    <a:pt x="342" y="1479"/>
                    <a:pt x="0" y="1678"/>
                  </a:cubicBezTo>
                  <a:lnTo>
                    <a:pt x="157" y="1764"/>
                  </a:lnTo>
                  <a:cubicBezTo>
                    <a:pt x="514" y="1578"/>
                    <a:pt x="1084" y="1265"/>
                    <a:pt x="1683" y="965"/>
                  </a:cubicBezTo>
                  <a:cubicBezTo>
                    <a:pt x="1926" y="837"/>
                    <a:pt x="2183" y="723"/>
                    <a:pt x="2411" y="608"/>
                  </a:cubicBezTo>
                  <a:cubicBezTo>
                    <a:pt x="2782" y="409"/>
                    <a:pt x="3196" y="266"/>
                    <a:pt x="3609" y="152"/>
                  </a:cubicBezTo>
                  <a:cubicBezTo>
                    <a:pt x="3695" y="123"/>
                    <a:pt x="3795" y="109"/>
                    <a:pt x="3895" y="95"/>
                  </a:cubicBezTo>
                  <a:cubicBezTo>
                    <a:pt x="3958" y="84"/>
                    <a:pt x="4023" y="78"/>
                    <a:pt x="4089" y="78"/>
                  </a:cubicBezTo>
                  <a:cubicBezTo>
                    <a:pt x="4219" y="78"/>
                    <a:pt x="4350" y="99"/>
                    <a:pt x="4471" y="137"/>
                  </a:cubicBezTo>
                  <a:lnTo>
                    <a:pt x="4471" y="137"/>
                  </a:lnTo>
                  <a:lnTo>
                    <a:pt x="4437" y="123"/>
                  </a:lnTo>
                  <a:cubicBezTo>
                    <a:pt x="4271" y="51"/>
                    <a:pt x="4097" y="1"/>
                    <a:pt x="3916" y="1"/>
                  </a:cubicBezTo>
                  <a:close/>
                </a:path>
              </a:pathLst>
            </a:custGeom>
            <a:solidFill>
              <a:srgbClr val="FFC2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40"/>
            <p:cNvSpPr/>
            <p:nvPr/>
          </p:nvSpPr>
          <p:spPr>
            <a:xfrm>
              <a:off x="6430350" y="1890075"/>
              <a:ext cx="115225" cy="44825"/>
            </a:xfrm>
            <a:custGeom>
              <a:avLst/>
              <a:gdLst/>
              <a:ahLst/>
              <a:cxnLst/>
              <a:rect l="l" t="t" r="r" b="b"/>
              <a:pathLst>
                <a:path w="4609" h="1793" extrusionOk="0">
                  <a:moveTo>
                    <a:pt x="3925" y="1"/>
                  </a:moveTo>
                  <a:cubicBezTo>
                    <a:pt x="3858" y="1"/>
                    <a:pt x="3791" y="8"/>
                    <a:pt x="3724" y="24"/>
                  </a:cubicBezTo>
                  <a:cubicBezTo>
                    <a:pt x="3639" y="38"/>
                    <a:pt x="3525" y="52"/>
                    <a:pt x="3439" y="81"/>
                  </a:cubicBezTo>
                  <a:cubicBezTo>
                    <a:pt x="3025" y="195"/>
                    <a:pt x="2640" y="337"/>
                    <a:pt x="2241" y="537"/>
                  </a:cubicBezTo>
                  <a:cubicBezTo>
                    <a:pt x="2012" y="651"/>
                    <a:pt x="1756" y="765"/>
                    <a:pt x="1513" y="894"/>
                  </a:cubicBezTo>
                  <a:cubicBezTo>
                    <a:pt x="928" y="1179"/>
                    <a:pt x="358" y="1507"/>
                    <a:pt x="1" y="1693"/>
                  </a:cubicBezTo>
                  <a:lnTo>
                    <a:pt x="158" y="1792"/>
                  </a:lnTo>
                  <a:cubicBezTo>
                    <a:pt x="515" y="1593"/>
                    <a:pt x="1085" y="1293"/>
                    <a:pt x="1670" y="979"/>
                  </a:cubicBezTo>
                  <a:cubicBezTo>
                    <a:pt x="1927" y="865"/>
                    <a:pt x="2169" y="751"/>
                    <a:pt x="2398" y="623"/>
                  </a:cubicBezTo>
                  <a:cubicBezTo>
                    <a:pt x="2783" y="437"/>
                    <a:pt x="3182" y="295"/>
                    <a:pt x="3596" y="166"/>
                  </a:cubicBezTo>
                  <a:cubicBezTo>
                    <a:pt x="3681" y="152"/>
                    <a:pt x="3796" y="123"/>
                    <a:pt x="3881" y="109"/>
                  </a:cubicBezTo>
                  <a:cubicBezTo>
                    <a:pt x="3950" y="94"/>
                    <a:pt x="4019" y="87"/>
                    <a:pt x="4087" y="87"/>
                  </a:cubicBezTo>
                  <a:cubicBezTo>
                    <a:pt x="4272" y="87"/>
                    <a:pt x="4452" y="140"/>
                    <a:pt x="4609" y="223"/>
                  </a:cubicBezTo>
                  <a:lnTo>
                    <a:pt x="4452" y="123"/>
                  </a:lnTo>
                  <a:cubicBezTo>
                    <a:pt x="4286" y="51"/>
                    <a:pt x="4105" y="1"/>
                    <a:pt x="3925" y="1"/>
                  </a:cubicBezTo>
                  <a:close/>
                </a:path>
              </a:pathLst>
            </a:custGeom>
            <a:solidFill>
              <a:srgbClr val="FFC2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40"/>
            <p:cNvSpPr/>
            <p:nvPr/>
          </p:nvSpPr>
          <p:spPr>
            <a:xfrm>
              <a:off x="6420725" y="1884725"/>
              <a:ext cx="115575" cy="44825"/>
            </a:xfrm>
            <a:custGeom>
              <a:avLst/>
              <a:gdLst/>
              <a:ahLst/>
              <a:cxnLst/>
              <a:rect l="l" t="t" r="r" b="b"/>
              <a:pathLst>
                <a:path w="4623" h="1793" extrusionOk="0">
                  <a:moveTo>
                    <a:pt x="3940" y="1"/>
                  </a:moveTo>
                  <a:cubicBezTo>
                    <a:pt x="3872" y="1"/>
                    <a:pt x="3805" y="8"/>
                    <a:pt x="3738" y="24"/>
                  </a:cubicBezTo>
                  <a:cubicBezTo>
                    <a:pt x="3638" y="38"/>
                    <a:pt x="3539" y="52"/>
                    <a:pt x="3453" y="81"/>
                  </a:cubicBezTo>
                  <a:cubicBezTo>
                    <a:pt x="3039" y="195"/>
                    <a:pt x="2640" y="337"/>
                    <a:pt x="2255" y="537"/>
                  </a:cubicBezTo>
                  <a:cubicBezTo>
                    <a:pt x="2026" y="651"/>
                    <a:pt x="1770" y="765"/>
                    <a:pt x="1527" y="894"/>
                  </a:cubicBezTo>
                  <a:cubicBezTo>
                    <a:pt x="928" y="1193"/>
                    <a:pt x="357" y="1507"/>
                    <a:pt x="1" y="1693"/>
                  </a:cubicBezTo>
                  <a:lnTo>
                    <a:pt x="172" y="1793"/>
                  </a:lnTo>
                  <a:cubicBezTo>
                    <a:pt x="529" y="1593"/>
                    <a:pt x="1099" y="1293"/>
                    <a:pt x="1684" y="979"/>
                  </a:cubicBezTo>
                  <a:cubicBezTo>
                    <a:pt x="1927" y="865"/>
                    <a:pt x="2183" y="737"/>
                    <a:pt x="2412" y="623"/>
                  </a:cubicBezTo>
                  <a:cubicBezTo>
                    <a:pt x="2783" y="437"/>
                    <a:pt x="3196" y="295"/>
                    <a:pt x="3610" y="166"/>
                  </a:cubicBezTo>
                  <a:cubicBezTo>
                    <a:pt x="3696" y="152"/>
                    <a:pt x="3810" y="123"/>
                    <a:pt x="3895" y="109"/>
                  </a:cubicBezTo>
                  <a:cubicBezTo>
                    <a:pt x="3952" y="102"/>
                    <a:pt x="4011" y="99"/>
                    <a:pt x="4071" y="99"/>
                  </a:cubicBezTo>
                  <a:cubicBezTo>
                    <a:pt x="4263" y="99"/>
                    <a:pt x="4459" y="136"/>
                    <a:pt x="4623" y="223"/>
                  </a:cubicBezTo>
                  <a:lnTo>
                    <a:pt x="4466" y="123"/>
                  </a:lnTo>
                  <a:cubicBezTo>
                    <a:pt x="4300" y="51"/>
                    <a:pt x="4119" y="1"/>
                    <a:pt x="3940" y="1"/>
                  </a:cubicBezTo>
                  <a:close/>
                </a:path>
              </a:pathLst>
            </a:custGeom>
            <a:solidFill>
              <a:srgbClr val="FFC2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40"/>
            <p:cNvSpPr/>
            <p:nvPr/>
          </p:nvSpPr>
          <p:spPr>
            <a:xfrm>
              <a:off x="6411450" y="1879175"/>
              <a:ext cx="115575" cy="44300"/>
            </a:xfrm>
            <a:custGeom>
              <a:avLst/>
              <a:gdLst/>
              <a:ahLst/>
              <a:cxnLst/>
              <a:rect l="l" t="t" r="r" b="b"/>
              <a:pathLst>
                <a:path w="4623" h="1772" extrusionOk="0">
                  <a:moveTo>
                    <a:pt x="3923" y="1"/>
                  </a:moveTo>
                  <a:cubicBezTo>
                    <a:pt x="3857" y="1"/>
                    <a:pt x="3791" y="6"/>
                    <a:pt x="3724" y="17"/>
                  </a:cubicBezTo>
                  <a:cubicBezTo>
                    <a:pt x="3639" y="32"/>
                    <a:pt x="3539" y="32"/>
                    <a:pt x="3439" y="60"/>
                  </a:cubicBezTo>
                  <a:cubicBezTo>
                    <a:pt x="3039" y="189"/>
                    <a:pt x="2640" y="331"/>
                    <a:pt x="2255" y="531"/>
                  </a:cubicBezTo>
                  <a:cubicBezTo>
                    <a:pt x="2012" y="631"/>
                    <a:pt x="1770" y="759"/>
                    <a:pt x="1513" y="888"/>
                  </a:cubicBezTo>
                  <a:cubicBezTo>
                    <a:pt x="928" y="1187"/>
                    <a:pt x="358" y="1487"/>
                    <a:pt x="1" y="1686"/>
                  </a:cubicBezTo>
                  <a:lnTo>
                    <a:pt x="158" y="1772"/>
                  </a:lnTo>
                  <a:cubicBezTo>
                    <a:pt x="514" y="1587"/>
                    <a:pt x="1085" y="1273"/>
                    <a:pt x="1684" y="973"/>
                  </a:cubicBezTo>
                  <a:cubicBezTo>
                    <a:pt x="1927" y="845"/>
                    <a:pt x="2183" y="731"/>
                    <a:pt x="2412" y="617"/>
                  </a:cubicBezTo>
                  <a:cubicBezTo>
                    <a:pt x="2783" y="417"/>
                    <a:pt x="3196" y="274"/>
                    <a:pt x="3610" y="160"/>
                  </a:cubicBezTo>
                  <a:cubicBezTo>
                    <a:pt x="3710" y="131"/>
                    <a:pt x="3795" y="117"/>
                    <a:pt x="3895" y="103"/>
                  </a:cubicBezTo>
                  <a:cubicBezTo>
                    <a:pt x="3959" y="92"/>
                    <a:pt x="4024" y="86"/>
                    <a:pt x="4090" y="86"/>
                  </a:cubicBezTo>
                  <a:cubicBezTo>
                    <a:pt x="4276" y="86"/>
                    <a:pt x="4465" y="129"/>
                    <a:pt x="4623" y="203"/>
                  </a:cubicBezTo>
                  <a:lnTo>
                    <a:pt x="4466" y="117"/>
                  </a:lnTo>
                  <a:cubicBezTo>
                    <a:pt x="4287" y="43"/>
                    <a:pt x="4108" y="1"/>
                    <a:pt x="3923" y="1"/>
                  </a:cubicBezTo>
                  <a:close/>
                </a:path>
              </a:pathLst>
            </a:custGeom>
            <a:solidFill>
              <a:srgbClr val="FFC2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40"/>
            <p:cNvSpPr/>
            <p:nvPr/>
          </p:nvSpPr>
          <p:spPr>
            <a:xfrm>
              <a:off x="6402550" y="1873675"/>
              <a:ext cx="115575" cy="44475"/>
            </a:xfrm>
            <a:custGeom>
              <a:avLst/>
              <a:gdLst/>
              <a:ahLst/>
              <a:cxnLst/>
              <a:rect l="l" t="t" r="r" b="b"/>
              <a:pathLst>
                <a:path w="4623" h="1779" extrusionOk="0">
                  <a:moveTo>
                    <a:pt x="3931" y="1"/>
                  </a:moveTo>
                  <a:cubicBezTo>
                    <a:pt x="3863" y="1"/>
                    <a:pt x="3794" y="8"/>
                    <a:pt x="3724" y="23"/>
                  </a:cubicBezTo>
                  <a:cubicBezTo>
                    <a:pt x="3638" y="38"/>
                    <a:pt x="3538" y="52"/>
                    <a:pt x="3438" y="66"/>
                  </a:cubicBezTo>
                  <a:cubicBezTo>
                    <a:pt x="3039" y="195"/>
                    <a:pt x="2639" y="337"/>
                    <a:pt x="2254" y="537"/>
                  </a:cubicBezTo>
                  <a:cubicBezTo>
                    <a:pt x="2012" y="637"/>
                    <a:pt x="1769" y="765"/>
                    <a:pt x="1512" y="894"/>
                  </a:cubicBezTo>
                  <a:cubicBezTo>
                    <a:pt x="928" y="1179"/>
                    <a:pt x="357" y="1493"/>
                    <a:pt x="0" y="1692"/>
                  </a:cubicBezTo>
                  <a:lnTo>
                    <a:pt x="157" y="1778"/>
                  </a:lnTo>
                  <a:cubicBezTo>
                    <a:pt x="514" y="1593"/>
                    <a:pt x="1084" y="1279"/>
                    <a:pt x="1684" y="979"/>
                  </a:cubicBezTo>
                  <a:cubicBezTo>
                    <a:pt x="1926" y="851"/>
                    <a:pt x="2183" y="737"/>
                    <a:pt x="2411" y="623"/>
                  </a:cubicBezTo>
                  <a:cubicBezTo>
                    <a:pt x="2782" y="423"/>
                    <a:pt x="3196" y="280"/>
                    <a:pt x="3609" y="166"/>
                  </a:cubicBezTo>
                  <a:cubicBezTo>
                    <a:pt x="3695" y="138"/>
                    <a:pt x="3795" y="123"/>
                    <a:pt x="3895" y="109"/>
                  </a:cubicBezTo>
                  <a:cubicBezTo>
                    <a:pt x="3958" y="98"/>
                    <a:pt x="4023" y="92"/>
                    <a:pt x="4089" y="92"/>
                  </a:cubicBezTo>
                  <a:cubicBezTo>
                    <a:pt x="4275" y="92"/>
                    <a:pt x="4464" y="135"/>
                    <a:pt x="4622" y="209"/>
                  </a:cubicBezTo>
                  <a:lnTo>
                    <a:pt x="4465" y="123"/>
                  </a:lnTo>
                  <a:cubicBezTo>
                    <a:pt x="4289" y="51"/>
                    <a:pt x="4113" y="1"/>
                    <a:pt x="3931" y="1"/>
                  </a:cubicBezTo>
                  <a:close/>
                </a:path>
              </a:pathLst>
            </a:custGeom>
            <a:solidFill>
              <a:srgbClr val="FFC2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40"/>
            <p:cNvSpPr/>
            <p:nvPr/>
          </p:nvSpPr>
          <p:spPr>
            <a:xfrm>
              <a:off x="6393275" y="1868325"/>
              <a:ext cx="115575" cy="44475"/>
            </a:xfrm>
            <a:custGeom>
              <a:avLst/>
              <a:gdLst/>
              <a:ahLst/>
              <a:cxnLst/>
              <a:rect l="l" t="t" r="r" b="b"/>
              <a:pathLst>
                <a:path w="4623" h="1779" extrusionOk="0">
                  <a:moveTo>
                    <a:pt x="3931" y="1"/>
                  </a:moveTo>
                  <a:cubicBezTo>
                    <a:pt x="3863" y="1"/>
                    <a:pt x="3794" y="8"/>
                    <a:pt x="3724" y="23"/>
                  </a:cubicBezTo>
                  <a:cubicBezTo>
                    <a:pt x="3638" y="38"/>
                    <a:pt x="3524" y="52"/>
                    <a:pt x="3438" y="66"/>
                  </a:cubicBezTo>
                  <a:cubicBezTo>
                    <a:pt x="3025" y="195"/>
                    <a:pt x="2639" y="337"/>
                    <a:pt x="2240" y="537"/>
                  </a:cubicBezTo>
                  <a:cubicBezTo>
                    <a:pt x="2012" y="637"/>
                    <a:pt x="1769" y="765"/>
                    <a:pt x="1512" y="894"/>
                  </a:cubicBezTo>
                  <a:cubicBezTo>
                    <a:pt x="928" y="1179"/>
                    <a:pt x="357" y="1493"/>
                    <a:pt x="0" y="1692"/>
                  </a:cubicBezTo>
                  <a:lnTo>
                    <a:pt x="157" y="1778"/>
                  </a:lnTo>
                  <a:cubicBezTo>
                    <a:pt x="514" y="1593"/>
                    <a:pt x="1085" y="1279"/>
                    <a:pt x="1669" y="979"/>
                  </a:cubicBezTo>
                  <a:cubicBezTo>
                    <a:pt x="1926" y="851"/>
                    <a:pt x="2169" y="737"/>
                    <a:pt x="2411" y="623"/>
                  </a:cubicBezTo>
                  <a:cubicBezTo>
                    <a:pt x="2782" y="423"/>
                    <a:pt x="3196" y="280"/>
                    <a:pt x="3595" y="166"/>
                  </a:cubicBezTo>
                  <a:cubicBezTo>
                    <a:pt x="3695" y="138"/>
                    <a:pt x="3795" y="123"/>
                    <a:pt x="3881" y="109"/>
                  </a:cubicBezTo>
                  <a:cubicBezTo>
                    <a:pt x="3948" y="98"/>
                    <a:pt x="4014" y="92"/>
                    <a:pt x="4079" y="92"/>
                  </a:cubicBezTo>
                  <a:cubicBezTo>
                    <a:pt x="4264" y="92"/>
                    <a:pt x="4443" y="135"/>
                    <a:pt x="4622" y="209"/>
                  </a:cubicBezTo>
                  <a:lnTo>
                    <a:pt x="4451" y="123"/>
                  </a:lnTo>
                  <a:cubicBezTo>
                    <a:pt x="4285" y="51"/>
                    <a:pt x="4112" y="1"/>
                    <a:pt x="3931" y="1"/>
                  </a:cubicBezTo>
                  <a:close/>
                </a:path>
              </a:pathLst>
            </a:custGeom>
            <a:solidFill>
              <a:srgbClr val="FFC2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40"/>
            <p:cNvSpPr/>
            <p:nvPr/>
          </p:nvSpPr>
          <p:spPr>
            <a:xfrm>
              <a:off x="6384000" y="1863350"/>
              <a:ext cx="115225" cy="44100"/>
            </a:xfrm>
            <a:custGeom>
              <a:avLst/>
              <a:gdLst/>
              <a:ahLst/>
              <a:cxnLst/>
              <a:rect l="l" t="t" r="r" b="b"/>
              <a:pathLst>
                <a:path w="4609" h="1764" extrusionOk="0">
                  <a:moveTo>
                    <a:pt x="3925" y="0"/>
                  </a:moveTo>
                  <a:cubicBezTo>
                    <a:pt x="3857" y="0"/>
                    <a:pt x="3790" y="7"/>
                    <a:pt x="3724" y="23"/>
                  </a:cubicBezTo>
                  <a:cubicBezTo>
                    <a:pt x="3638" y="37"/>
                    <a:pt x="3524" y="51"/>
                    <a:pt x="3438" y="80"/>
                  </a:cubicBezTo>
                  <a:cubicBezTo>
                    <a:pt x="3010" y="165"/>
                    <a:pt x="2240" y="522"/>
                    <a:pt x="1513" y="879"/>
                  </a:cubicBezTo>
                  <a:cubicBezTo>
                    <a:pt x="928" y="1178"/>
                    <a:pt x="357" y="1478"/>
                    <a:pt x="0" y="1677"/>
                  </a:cubicBezTo>
                  <a:lnTo>
                    <a:pt x="157" y="1763"/>
                  </a:lnTo>
                  <a:cubicBezTo>
                    <a:pt x="514" y="1578"/>
                    <a:pt x="1085" y="1250"/>
                    <a:pt x="1670" y="964"/>
                  </a:cubicBezTo>
                  <a:cubicBezTo>
                    <a:pt x="2397" y="608"/>
                    <a:pt x="3167" y="251"/>
                    <a:pt x="3595" y="165"/>
                  </a:cubicBezTo>
                  <a:cubicBezTo>
                    <a:pt x="3681" y="137"/>
                    <a:pt x="3795" y="123"/>
                    <a:pt x="3881" y="108"/>
                  </a:cubicBezTo>
                  <a:cubicBezTo>
                    <a:pt x="3956" y="92"/>
                    <a:pt x="4029" y="83"/>
                    <a:pt x="4102" y="83"/>
                  </a:cubicBezTo>
                  <a:cubicBezTo>
                    <a:pt x="4278" y="83"/>
                    <a:pt x="4447" y="131"/>
                    <a:pt x="4608" y="222"/>
                  </a:cubicBezTo>
                  <a:lnTo>
                    <a:pt x="4451" y="123"/>
                  </a:lnTo>
                  <a:cubicBezTo>
                    <a:pt x="4285" y="50"/>
                    <a:pt x="4104" y="0"/>
                    <a:pt x="3925" y="0"/>
                  </a:cubicBezTo>
                  <a:close/>
                </a:path>
              </a:pathLst>
            </a:custGeom>
            <a:solidFill>
              <a:srgbClr val="FFC2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40"/>
            <p:cNvSpPr/>
            <p:nvPr/>
          </p:nvSpPr>
          <p:spPr>
            <a:xfrm>
              <a:off x="6374375" y="1857775"/>
              <a:ext cx="115575" cy="43950"/>
            </a:xfrm>
            <a:custGeom>
              <a:avLst/>
              <a:gdLst/>
              <a:ahLst/>
              <a:cxnLst/>
              <a:rect l="l" t="t" r="r" b="b"/>
              <a:pathLst>
                <a:path w="4623" h="1758" extrusionOk="0">
                  <a:moveTo>
                    <a:pt x="3932" y="1"/>
                  </a:moveTo>
                  <a:cubicBezTo>
                    <a:pt x="3867" y="1"/>
                    <a:pt x="3801" y="6"/>
                    <a:pt x="3738" y="17"/>
                  </a:cubicBezTo>
                  <a:cubicBezTo>
                    <a:pt x="3638" y="32"/>
                    <a:pt x="3538" y="46"/>
                    <a:pt x="3453" y="60"/>
                  </a:cubicBezTo>
                  <a:cubicBezTo>
                    <a:pt x="3025" y="160"/>
                    <a:pt x="2254" y="517"/>
                    <a:pt x="1527" y="873"/>
                  </a:cubicBezTo>
                  <a:cubicBezTo>
                    <a:pt x="928" y="1173"/>
                    <a:pt x="357" y="1473"/>
                    <a:pt x="0" y="1672"/>
                  </a:cubicBezTo>
                  <a:lnTo>
                    <a:pt x="171" y="1758"/>
                  </a:lnTo>
                  <a:cubicBezTo>
                    <a:pt x="528" y="1558"/>
                    <a:pt x="1099" y="1244"/>
                    <a:pt x="1684" y="959"/>
                  </a:cubicBezTo>
                  <a:cubicBezTo>
                    <a:pt x="2411" y="602"/>
                    <a:pt x="3181" y="246"/>
                    <a:pt x="3609" y="160"/>
                  </a:cubicBezTo>
                  <a:cubicBezTo>
                    <a:pt x="3709" y="117"/>
                    <a:pt x="3809" y="117"/>
                    <a:pt x="3895" y="103"/>
                  </a:cubicBezTo>
                  <a:cubicBezTo>
                    <a:pt x="3958" y="92"/>
                    <a:pt x="4022" y="87"/>
                    <a:pt x="4087" y="87"/>
                  </a:cubicBezTo>
                  <a:cubicBezTo>
                    <a:pt x="4270" y="87"/>
                    <a:pt x="4454" y="129"/>
                    <a:pt x="4622" y="203"/>
                  </a:cubicBezTo>
                  <a:lnTo>
                    <a:pt x="4465" y="117"/>
                  </a:lnTo>
                  <a:cubicBezTo>
                    <a:pt x="4307" y="44"/>
                    <a:pt x="4118" y="1"/>
                    <a:pt x="3932" y="1"/>
                  </a:cubicBezTo>
                  <a:close/>
                </a:path>
              </a:pathLst>
            </a:custGeom>
            <a:solidFill>
              <a:srgbClr val="FFC2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40"/>
            <p:cNvSpPr/>
            <p:nvPr/>
          </p:nvSpPr>
          <p:spPr>
            <a:xfrm>
              <a:off x="6365100" y="1852425"/>
              <a:ext cx="115575" cy="43950"/>
            </a:xfrm>
            <a:custGeom>
              <a:avLst/>
              <a:gdLst/>
              <a:ahLst/>
              <a:cxnLst/>
              <a:rect l="l" t="t" r="r" b="b"/>
              <a:pathLst>
                <a:path w="4623" h="1758" extrusionOk="0">
                  <a:moveTo>
                    <a:pt x="3927" y="1"/>
                  </a:moveTo>
                  <a:cubicBezTo>
                    <a:pt x="3859" y="1"/>
                    <a:pt x="3791" y="6"/>
                    <a:pt x="3724" y="17"/>
                  </a:cubicBezTo>
                  <a:cubicBezTo>
                    <a:pt x="3638" y="32"/>
                    <a:pt x="3538" y="46"/>
                    <a:pt x="3438" y="60"/>
                  </a:cubicBezTo>
                  <a:cubicBezTo>
                    <a:pt x="2996" y="160"/>
                    <a:pt x="2254" y="517"/>
                    <a:pt x="1513" y="873"/>
                  </a:cubicBezTo>
                  <a:cubicBezTo>
                    <a:pt x="928" y="1173"/>
                    <a:pt x="357" y="1473"/>
                    <a:pt x="0" y="1672"/>
                  </a:cubicBezTo>
                  <a:lnTo>
                    <a:pt x="157" y="1758"/>
                  </a:lnTo>
                  <a:cubicBezTo>
                    <a:pt x="514" y="1558"/>
                    <a:pt x="1085" y="1259"/>
                    <a:pt x="1684" y="959"/>
                  </a:cubicBezTo>
                  <a:cubicBezTo>
                    <a:pt x="2411" y="602"/>
                    <a:pt x="3182" y="260"/>
                    <a:pt x="3610" y="160"/>
                  </a:cubicBezTo>
                  <a:cubicBezTo>
                    <a:pt x="3695" y="117"/>
                    <a:pt x="3795" y="117"/>
                    <a:pt x="3895" y="103"/>
                  </a:cubicBezTo>
                  <a:cubicBezTo>
                    <a:pt x="3958" y="92"/>
                    <a:pt x="4023" y="87"/>
                    <a:pt x="4087" y="87"/>
                  </a:cubicBezTo>
                  <a:cubicBezTo>
                    <a:pt x="4270" y="87"/>
                    <a:pt x="4454" y="129"/>
                    <a:pt x="4622" y="203"/>
                  </a:cubicBezTo>
                  <a:lnTo>
                    <a:pt x="4465" y="117"/>
                  </a:lnTo>
                  <a:cubicBezTo>
                    <a:pt x="4307" y="44"/>
                    <a:pt x="4118" y="1"/>
                    <a:pt x="3927" y="1"/>
                  </a:cubicBezTo>
                  <a:close/>
                </a:path>
              </a:pathLst>
            </a:custGeom>
            <a:solidFill>
              <a:srgbClr val="FFC2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40"/>
            <p:cNvSpPr/>
            <p:nvPr/>
          </p:nvSpPr>
          <p:spPr>
            <a:xfrm>
              <a:off x="6355825" y="1847075"/>
              <a:ext cx="115225" cy="43950"/>
            </a:xfrm>
            <a:custGeom>
              <a:avLst/>
              <a:gdLst/>
              <a:ahLst/>
              <a:cxnLst/>
              <a:rect l="l" t="t" r="r" b="b"/>
              <a:pathLst>
                <a:path w="4609" h="1758" extrusionOk="0">
                  <a:moveTo>
                    <a:pt x="3924" y="1"/>
                  </a:moveTo>
                  <a:cubicBezTo>
                    <a:pt x="3858" y="1"/>
                    <a:pt x="3791" y="6"/>
                    <a:pt x="3724" y="17"/>
                  </a:cubicBezTo>
                  <a:cubicBezTo>
                    <a:pt x="3638" y="32"/>
                    <a:pt x="3524" y="46"/>
                    <a:pt x="3438" y="60"/>
                  </a:cubicBezTo>
                  <a:cubicBezTo>
                    <a:pt x="2996" y="160"/>
                    <a:pt x="2240" y="517"/>
                    <a:pt x="1513" y="873"/>
                  </a:cubicBezTo>
                  <a:cubicBezTo>
                    <a:pt x="928" y="1173"/>
                    <a:pt x="357" y="1473"/>
                    <a:pt x="0" y="1672"/>
                  </a:cubicBezTo>
                  <a:lnTo>
                    <a:pt x="157" y="1758"/>
                  </a:lnTo>
                  <a:cubicBezTo>
                    <a:pt x="514" y="1558"/>
                    <a:pt x="1085" y="1244"/>
                    <a:pt x="1670" y="959"/>
                  </a:cubicBezTo>
                  <a:cubicBezTo>
                    <a:pt x="2411" y="602"/>
                    <a:pt x="3167" y="246"/>
                    <a:pt x="3595" y="160"/>
                  </a:cubicBezTo>
                  <a:cubicBezTo>
                    <a:pt x="3695" y="132"/>
                    <a:pt x="3795" y="117"/>
                    <a:pt x="3881" y="103"/>
                  </a:cubicBezTo>
                  <a:cubicBezTo>
                    <a:pt x="3948" y="92"/>
                    <a:pt x="4014" y="87"/>
                    <a:pt x="4079" y="87"/>
                  </a:cubicBezTo>
                  <a:cubicBezTo>
                    <a:pt x="4263" y="87"/>
                    <a:pt x="4440" y="129"/>
                    <a:pt x="4608" y="203"/>
                  </a:cubicBezTo>
                  <a:lnTo>
                    <a:pt x="4451" y="117"/>
                  </a:lnTo>
                  <a:cubicBezTo>
                    <a:pt x="4293" y="44"/>
                    <a:pt x="4112" y="1"/>
                    <a:pt x="3924" y="1"/>
                  </a:cubicBezTo>
                  <a:close/>
                </a:path>
              </a:pathLst>
            </a:custGeom>
            <a:solidFill>
              <a:srgbClr val="FFC2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40"/>
            <p:cNvSpPr/>
            <p:nvPr/>
          </p:nvSpPr>
          <p:spPr>
            <a:xfrm>
              <a:off x="6346550" y="1841725"/>
              <a:ext cx="115225" cy="43950"/>
            </a:xfrm>
            <a:custGeom>
              <a:avLst/>
              <a:gdLst/>
              <a:ahLst/>
              <a:cxnLst/>
              <a:rect l="l" t="t" r="r" b="b"/>
              <a:pathLst>
                <a:path w="4609" h="1758" extrusionOk="0">
                  <a:moveTo>
                    <a:pt x="3918" y="1"/>
                  </a:moveTo>
                  <a:cubicBezTo>
                    <a:pt x="3853" y="1"/>
                    <a:pt x="3787" y="6"/>
                    <a:pt x="3724" y="18"/>
                  </a:cubicBezTo>
                  <a:cubicBezTo>
                    <a:pt x="3638" y="32"/>
                    <a:pt x="3524" y="46"/>
                    <a:pt x="3439" y="60"/>
                  </a:cubicBezTo>
                  <a:cubicBezTo>
                    <a:pt x="3011" y="160"/>
                    <a:pt x="2240" y="488"/>
                    <a:pt x="1513" y="873"/>
                  </a:cubicBezTo>
                  <a:cubicBezTo>
                    <a:pt x="928" y="1173"/>
                    <a:pt x="357" y="1473"/>
                    <a:pt x="1" y="1672"/>
                  </a:cubicBezTo>
                  <a:lnTo>
                    <a:pt x="158" y="1758"/>
                  </a:lnTo>
                  <a:cubicBezTo>
                    <a:pt x="528" y="1558"/>
                    <a:pt x="1085" y="1244"/>
                    <a:pt x="1670" y="959"/>
                  </a:cubicBezTo>
                  <a:cubicBezTo>
                    <a:pt x="2397" y="602"/>
                    <a:pt x="3168" y="246"/>
                    <a:pt x="3595" y="160"/>
                  </a:cubicBezTo>
                  <a:cubicBezTo>
                    <a:pt x="3710" y="117"/>
                    <a:pt x="3795" y="117"/>
                    <a:pt x="3881" y="103"/>
                  </a:cubicBezTo>
                  <a:cubicBezTo>
                    <a:pt x="3948" y="92"/>
                    <a:pt x="4014" y="87"/>
                    <a:pt x="4079" y="87"/>
                  </a:cubicBezTo>
                  <a:cubicBezTo>
                    <a:pt x="4263" y="87"/>
                    <a:pt x="4440" y="129"/>
                    <a:pt x="4608" y="203"/>
                  </a:cubicBezTo>
                  <a:lnTo>
                    <a:pt x="4451" y="117"/>
                  </a:lnTo>
                  <a:cubicBezTo>
                    <a:pt x="4293" y="44"/>
                    <a:pt x="4104" y="1"/>
                    <a:pt x="3918" y="1"/>
                  </a:cubicBezTo>
                  <a:close/>
                </a:path>
              </a:pathLst>
            </a:custGeom>
            <a:solidFill>
              <a:srgbClr val="FFC2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40"/>
            <p:cNvSpPr/>
            <p:nvPr/>
          </p:nvSpPr>
          <p:spPr>
            <a:xfrm>
              <a:off x="6336925" y="1836375"/>
              <a:ext cx="115575" cy="43950"/>
            </a:xfrm>
            <a:custGeom>
              <a:avLst/>
              <a:gdLst/>
              <a:ahLst/>
              <a:cxnLst/>
              <a:rect l="l" t="t" r="r" b="b"/>
              <a:pathLst>
                <a:path w="4623" h="1758" extrusionOk="0">
                  <a:moveTo>
                    <a:pt x="3932" y="1"/>
                  </a:moveTo>
                  <a:cubicBezTo>
                    <a:pt x="3867" y="1"/>
                    <a:pt x="3801" y="6"/>
                    <a:pt x="3738" y="18"/>
                  </a:cubicBezTo>
                  <a:cubicBezTo>
                    <a:pt x="3638" y="32"/>
                    <a:pt x="3538" y="46"/>
                    <a:pt x="3453" y="60"/>
                  </a:cubicBezTo>
                  <a:cubicBezTo>
                    <a:pt x="2996" y="160"/>
                    <a:pt x="2254" y="517"/>
                    <a:pt x="1527" y="873"/>
                  </a:cubicBezTo>
                  <a:cubicBezTo>
                    <a:pt x="928" y="1173"/>
                    <a:pt x="357" y="1473"/>
                    <a:pt x="0" y="1672"/>
                  </a:cubicBezTo>
                  <a:lnTo>
                    <a:pt x="172" y="1758"/>
                  </a:lnTo>
                  <a:cubicBezTo>
                    <a:pt x="528" y="1558"/>
                    <a:pt x="1099" y="1259"/>
                    <a:pt x="1684" y="959"/>
                  </a:cubicBezTo>
                  <a:cubicBezTo>
                    <a:pt x="2411" y="602"/>
                    <a:pt x="3182" y="260"/>
                    <a:pt x="3610" y="160"/>
                  </a:cubicBezTo>
                  <a:cubicBezTo>
                    <a:pt x="3695" y="132"/>
                    <a:pt x="3809" y="117"/>
                    <a:pt x="3895" y="103"/>
                  </a:cubicBezTo>
                  <a:cubicBezTo>
                    <a:pt x="3958" y="92"/>
                    <a:pt x="4023" y="87"/>
                    <a:pt x="4087" y="87"/>
                  </a:cubicBezTo>
                  <a:cubicBezTo>
                    <a:pt x="4270" y="87"/>
                    <a:pt x="4454" y="129"/>
                    <a:pt x="4622" y="203"/>
                  </a:cubicBezTo>
                  <a:lnTo>
                    <a:pt x="4465" y="117"/>
                  </a:lnTo>
                  <a:cubicBezTo>
                    <a:pt x="4307" y="44"/>
                    <a:pt x="4118" y="1"/>
                    <a:pt x="3932" y="1"/>
                  </a:cubicBezTo>
                  <a:close/>
                </a:path>
              </a:pathLst>
            </a:custGeom>
            <a:solidFill>
              <a:srgbClr val="FFC2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40"/>
            <p:cNvSpPr/>
            <p:nvPr/>
          </p:nvSpPr>
          <p:spPr>
            <a:xfrm>
              <a:off x="6327650" y="1831050"/>
              <a:ext cx="115575" cy="43925"/>
            </a:xfrm>
            <a:custGeom>
              <a:avLst/>
              <a:gdLst/>
              <a:ahLst/>
              <a:cxnLst/>
              <a:rect l="l" t="t" r="r" b="b"/>
              <a:pathLst>
                <a:path w="4623" h="1757" extrusionOk="0">
                  <a:moveTo>
                    <a:pt x="3927" y="0"/>
                  </a:moveTo>
                  <a:cubicBezTo>
                    <a:pt x="3859" y="0"/>
                    <a:pt x="3791" y="5"/>
                    <a:pt x="3724" y="17"/>
                  </a:cubicBezTo>
                  <a:cubicBezTo>
                    <a:pt x="3638" y="31"/>
                    <a:pt x="3538" y="45"/>
                    <a:pt x="3438" y="59"/>
                  </a:cubicBezTo>
                  <a:cubicBezTo>
                    <a:pt x="2996" y="159"/>
                    <a:pt x="2254" y="516"/>
                    <a:pt x="1513" y="872"/>
                  </a:cubicBezTo>
                  <a:cubicBezTo>
                    <a:pt x="928" y="1172"/>
                    <a:pt x="357" y="1472"/>
                    <a:pt x="1" y="1671"/>
                  </a:cubicBezTo>
                  <a:lnTo>
                    <a:pt x="157" y="1757"/>
                  </a:lnTo>
                  <a:cubicBezTo>
                    <a:pt x="514" y="1557"/>
                    <a:pt x="1085" y="1243"/>
                    <a:pt x="1684" y="958"/>
                  </a:cubicBezTo>
                  <a:cubicBezTo>
                    <a:pt x="2411" y="601"/>
                    <a:pt x="3182" y="245"/>
                    <a:pt x="3610" y="159"/>
                  </a:cubicBezTo>
                  <a:cubicBezTo>
                    <a:pt x="3695" y="116"/>
                    <a:pt x="3795" y="116"/>
                    <a:pt x="3895" y="102"/>
                  </a:cubicBezTo>
                  <a:cubicBezTo>
                    <a:pt x="3958" y="91"/>
                    <a:pt x="4023" y="86"/>
                    <a:pt x="4087" y="86"/>
                  </a:cubicBezTo>
                  <a:cubicBezTo>
                    <a:pt x="4270" y="86"/>
                    <a:pt x="4454" y="128"/>
                    <a:pt x="4623" y="202"/>
                  </a:cubicBezTo>
                  <a:lnTo>
                    <a:pt x="4451" y="116"/>
                  </a:lnTo>
                  <a:cubicBezTo>
                    <a:pt x="4304" y="43"/>
                    <a:pt x="4117" y="0"/>
                    <a:pt x="3927" y="0"/>
                  </a:cubicBezTo>
                  <a:close/>
                </a:path>
              </a:pathLst>
            </a:custGeom>
            <a:solidFill>
              <a:srgbClr val="FFC2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40"/>
            <p:cNvSpPr/>
            <p:nvPr/>
          </p:nvSpPr>
          <p:spPr>
            <a:xfrm>
              <a:off x="6318375" y="1825525"/>
              <a:ext cx="115575" cy="44100"/>
            </a:xfrm>
            <a:custGeom>
              <a:avLst/>
              <a:gdLst/>
              <a:ahLst/>
              <a:cxnLst/>
              <a:rect l="l" t="t" r="r" b="b"/>
              <a:pathLst>
                <a:path w="4623" h="1764" extrusionOk="0">
                  <a:moveTo>
                    <a:pt x="3931" y="1"/>
                  </a:moveTo>
                  <a:cubicBezTo>
                    <a:pt x="3863" y="1"/>
                    <a:pt x="3794" y="8"/>
                    <a:pt x="3724" y="24"/>
                  </a:cubicBezTo>
                  <a:cubicBezTo>
                    <a:pt x="3638" y="38"/>
                    <a:pt x="3524" y="52"/>
                    <a:pt x="3439" y="66"/>
                  </a:cubicBezTo>
                  <a:cubicBezTo>
                    <a:pt x="3011" y="166"/>
                    <a:pt x="2240" y="523"/>
                    <a:pt x="1513" y="879"/>
                  </a:cubicBezTo>
                  <a:cubicBezTo>
                    <a:pt x="928" y="1179"/>
                    <a:pt x="357" y="1479"/>
                    <a:pt x="1" y="1678"/>
                  </a:cubicBezTo>
                  <a:lnTo>
                    <a:pt x="158" y="1764"/>
                  </a:lnTo>
                  <a:cubicBezTo>
                    <a:pt x="514" y="1564"/>
                    <a:pt x="1085" y="1250"/>
                    <a:pt x="1670" y="965"/>
                  </a:cubicBezTo>
                  <a:cubicBezTo>
                    <a:pt x="2411" y="608"/>
                    <a:pt x="3168" y="252"/>
                    <a:pt x="3595" y="166"/>
                  </a:cubicBezTo>
                  <a:cubicBezTo>
                    <a:pt x="3695" y="138"/>
                    <a:pt x="3795" y="123"/>
                    <a:pt x="3881" y="109"/>
                  </a:cubicBezTo>
                  <a:cubicBezTo>
                    <a:pt x="3951" y="94"/>
                    <a:pt x="4022" y="86"/>
                    <a:pt x="4093" y="86"/>
                  </a:cubicBezTo>
                  <a:cubicBezTo>
                    <a:pt x="4281" y="86"/>
                    <a:pt x="4467" y="136"/>
                    <a:pt x="4623" y="209"/>
                  </a:cubicBezTo>
                  <a:lnTo>
                    <a:pt x="4451" y="123"/>
                  </a:lnTo>
                  <a:cubicBezTo>
                    <a:pt x="4286" y="51"/>
                    <a:pt x="4112" y="1"/>
                    <a:pt x="3931" y="1"/>
                  </a:cubicBezTo>
                  <a:close/>
                </a:path>
              </a:pathLst>
            </a:custGeom>
            <a:solidFill>
              <a:srgbClr val="FFC2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40"/>
            <p:cNvSpPr/>
            <p:nvPr/>
          </p:nvSpPr>
          <p:spPr>
            <a:xfrm>
              <a:off x="6309100" y="1820350"/>
              <a:ext cx="115225" cy="43925"/>
            </a:xfrm>
            <a:custGeom>
              <a:avLst/>
              <a:gdLst/>
              <a:ahLst/>
              <a:cxnLst/>
              <a:rect l="l" t="t" r="r" b="b"/>
              <a:pathLst>
                <a:path w="4609" h="1757" extrusionOk="0">
                  <a:moveTo>
                    <a:pt x="3918" y="0"/>
                  </a:moveTo>
                  <a:cubicBezTo>
                    <a:pt x="3853" y="0"/>
                    <a:pt x="3787" y="5"/>
                    <a:pt x="3724" y="17"/>
                  </a:cubicBezTo>
                  <a:cubicBezTo>
                    <a:pt x="3624" y="31"/>
                    <a:pt x="3524" y="45"/>
                    <a:pt x="3439" y="59"/>
                  </a:cubicBezTo>
                  <a:cubicBezTo>
                    <a:pt x="3011" y="159"/>
                    <a:pt x="2240" y="516"/>
                    <a:pt x="1513" y="873"/>
                  </a:cubicBezTo>
                  <a:cubicBezTo>
                    <a:pt x="928" y="1172"/>
                    <a:pt x="357" y="1472"/>
                    <a:pt x="1" y="1671"/>
                  </a:cubicBezTo>
                  <a:lnTo>
                    <a:pt x="158" y="1757"/>
                  </a:lnTo>
                  <a:cubicBezTo>
                    <a:pt x="514" y="1557"/>
                    <a:pt x="1085" y="1243"/>
                    <a:pt x="1670" y="958"/>
                  </a:cubicBezTo>
                  <a:cubicBezTo>
                    <a:pt x="2397" y="601"/>
                    <a:pt x="3168" y="245"/>
                    <a:pt x="3596" y="159"/>
                  </a:cubicBezTo>
                  <a:cubicBezTo>
                    <a:pt x="3710" y="116"/>
                    <a:pt x="3795" y="116"/>
                    <a:pt x="3881" y="102"/>
                  </a:cubicBezTo>
                  <a:cubicBezTo>
                    <a:pt x="3958" y="85"/>
                    <a:pt x="4034" y="77"/>
                    <a:pt x="4110" y="77"/>
                  </a:cubicBezTo>
                  <a:cubicBezTo>
                    <a:pt x="4287" y="77"/>
                    <a:pt x="4458" y="122"/>
                    <a:pt x="4608" y="202"/>
                  </a:cubicBezTo>
                  <a:lnTo>
                    <a:pt x="4452" y="116"/>
                  </a:lnTo>
                  <a:cubicBezTo>
                    <a:pt x="4293" y="43"/>
                    <a:pt x="4104" y="0"/>
                    <a:pt x="3918" y="0"/>
                  </a:cubicBezTo>
                  <a:close/>
                </a:path>
              </a:pathLst>
            </a:custGeom>
            <a:solidFill>
              <a:srgbClr val="FFC2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40"/>
            <p:cNvSpPr/>
            <p:nvPr/>
          </p:nvSpPr>
          <p:spPr>
            <a:xfrm>
              <a:off x="6589075" y="1826450"/>
              <a:ext cx="124825" cy="76350"/>
            </a:xfrm>
            <a:custGeom>
              <a:avLst/>
              <a:gdLst/>
              <a:ahLst/>
              <a:cxnLst/>
              <a:rect l="l" t="t" r="r" b="b"/>
              <a:pathLst>
                <a:path w="4993" h="3054" extrusionOk="0">
                  <a:moveTo>
                    <a:pt x="4822" y="1"/>
                  </a:moveTo>
                  <a:lnTo>
                    <a:pt x="585" y="2454"/>
                  </a:lnTo>
                  <a:cubicBezTo>
                    <a:pt x="371" y="2583"/>
                    <a:pt x="157" y="2768"/>
                    <a:pt x="0" y="2954"/>
                  </a:cubicBezTo>
                  <a:lnTo>
                    <a:pt x="157" y="3054"/>
                  </a:lnTo>
                  <a:cubicBezTo>
                    <a:pt x="314" y="2854"/>
                    <a:pt x="514" y="2697"/>
                    <a:pt x="742" y="2554"/>
                  </a:cubicBezTo>
                  <a:lnTo>
                    <a:pt x="4993" y="86"/>
                  </a:lnTo>
                  <a:lnTo>
                    <a:pt x="4822" y="1"/>
                  </a:lnTo>
                  <a:close/>
                </a:path>
              </a:pathLst>
            </a:custGeom>
            <a:solidFill>
              <a:srgbClr val="FFC2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40"/>
            <p:cNvSpPr/>
            <p:nvPr/>
          </p:nvSpPr>
          <p:spPr>
            <a:xfrm>
              <a:off x="6579425" y="1820750"/>
              <a:ext cx="124850" cy="76000"/>
            </a:xfrm>
            <a:custGeom>
              <a:avLst/>
              <a:gdLst/>
              <a:ahLst/>
              <a:cxnLst/>
              <a:rect l="l" t="t" r="r" b="b"/>
              <a:pathLst>
                <a:path w="4994" h="3040" extrusionOk="0">
                  <a:moveTo>
                    <a:pt x="4837" y="1"/>
                  </a:moveTo>
                  <a:lnTo>
                    <a:pt x="600" y="2454"/>
                  </a:lnTo>
                  <a:cubicBezTo>
                    <a:pt x="386" y="2583"/>
                    <a:pt x="172" y="2754"/>
                    <a:pt x="1" y="2954"/>
                  </a:cubicBezTo>
                  <a:lnTo>
                    <a:pt x="172" y="3039"/>
                  </a:lnTo>
                  <a:cubicBezTo>
                    <a:pt x="329" y="2854"/>
                    <a:pt x="529" y="2682"/>
                    <a:pt x="757" y="2540"/>
                  </a:cubicBezTo>
                  <a:lnTo>
                    <a:pt x="4994" y="86"/>
                  </a:lnTo>
                  <a:lnTo>
                    <a:pt x="4837" y="1"/>
                  </a:lnTo>
                  <a:close/>
                </a:path>
              </a:pathLst>
            </a:custGeom>
            <a:solidFill>
              <a:srgbClr val="FFC2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40"/>
            <p:cNvSpPr/>
            <p:nvPr/>
          </p:nvSpPr>
          <p:spPr>
            <a:xfrm>
              <a:off x="6570150" y="1815400"/>
              <a:ext cx="124850" cy="76000"/>
            </a:xfrm>
            <a:custGeom>
              <a:avLst/>
              <a:gdLst/>
              <a:ahLst/>
              <a:cxnLst/>
              <a:rect l="l" t="t" r="r" b="b"/>
              <a:pathLst>
                <a:path w="4994" h="3040" extrusionOk="0">
                  <a:moveTo>
                    <a:pt x="4837" y="1"/>
                  </a:moveTo>
                  <a:lnTo>
                    <a:pt x="586" y="2454"/>
                  </a:lnTo>
                  <a:cubicBezTo>
                    <a:pt x="372" y="2583"/>
                    <a:pt x="158" y="2754"/>
                    <a:pt x="1" y="2954"/>
                  </a:cubicBezTo>
                  <a:lnTo>
                    <a:pt x="158" y="3039"/>
                  </a:lnTo>
                  <a:cubicBezTo>
                    <a:pt x="315" y="2854"/>
                    <a:pt x="515" y="2682"/>
                    <a:pt x="757" y="2540"/>
                  </a:cubicBezTo>
                  <a:lnTo>
                    <a:pt x="4994" y="86"/>
                  </a:lnTo>
                  <a:lnTo>
                    <a:pt x="4837" y="1"/>
                  </a:lnTo>
                  <a:close/>
                </a:path>
              </a:pathLst>
            </a:custGeom>
            <a:solidFill>
              <a:srgbClr val="FFC2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40"/>
            <p:cNvSpPr/>
            <p:nvPr/>
          </p:nvSpPr>
          <p:spPr>
            <a:xfrm>
              <a:off x="6560900" y="1810050"/>
              <a:ext cx="124825" cy="76000"/>
            </a:xfrm>
            <a:custGeom>
              <a:avLst/>
              <a:gdLst/>
              <a:ahLst/>
              <a:cxnLst/>
              <a:rect l="l" t="t" r="r" b="b"/>
              <a:pathLst>
                <a:path w="4993" h="3040" extrusionOk="0">
                  <a:moveTo>
                    <a:pt x="4836" y="1"/>
                  </a:moveTo>
                  <a:lnTo>
                    <a:pt x="585" y="2454"/>
                  </a:lnTo>
                  <a:cubicBezTo>
                    <a:pt x="371" y="2583"/>
                    <a:pt x="157" y="2754"/>
                    <a:pt x="0" y="2954"/>
                  </a:cubicBezTo>
                  <a:lnTo>
                    <a:pt x="157" y="3039"/>
                  </a:lnTo>
                  <a:cubicBezTo>
                    <a:pt x="314" y="2854"/>
                    <a:pt x="514" y="2683"/>
                    <a:pt x="742" y="2540"/>
                  </a:cubicBezTo>
                  <a:lnTo>
                    <a:pt x="4993" y="86"/>
                  </a:lnTo>
                  <a:lnTo>
                    <a:pt x="4836" y="1"/>
                  </a:lnTo>
                  <a:close/>
                </a:path>
              </a:pathLst>
            </a:custGeom>
            <a:solidFill>
              <a:srgbClr val="FFC2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40"/>
            <p:cNvSpPr/>
            <p:nvPr/>
          </p:nvSpPr>
          <p:spPr>
            <a:xfrm>
              <a:off x="6551625" y="1804350"/>
              <a:ext cx="124850" cy="76350"/>
            </a:xfrm>
            <a:custGeom>
              <a:avLst/>
              <a:gdLst/>
              <a:ahLst/>
              <a:cxnLst/>
              <a:rect l="l" t="t" r="r" b="b"/>
              <a:pathLst>
                <a:path w="4994" h="3054" extrusionOk="0">
                  <a:moveTo>
                    <a:pt x="4822" y="0"/>
                  </a:moveTo>
                  <a:lnTo>
                    <a:pt x="585" y="2468"/>
                  </a:lnTo>
                  <a:cubicBezTo>
                    <a:pt x="371" y="2597"/>
                    <a:pt x="157" y="2768"/>
                    <a:pt x="0" y="2968"/>
                  </a:cubicBezTo>
                  <a:lnTo>
                    <a:pt x="157" y="3053"/>
                  </a:lnTo>
                  <a:cubicBezTo>
                    <a:pt x="314" y="2853"/>
                    <a:pt x="514" y="2697"/>
                    <a:pt x="742" y="2554"/>
                  </a:cubicBezTo>
                  <a:lnTo>
                    <a:pt x="4993" y="100"/>
                  </a:lnTo>
                  <a:lnTo>
                    <a:pt x="4822" y="0"/>
                  </a:lnTo>
                  <a:close/>
                </a:path>
              </a:pathLst>
            </a:custGeom>
            <a:solidFill>
              <a:srgbClr val="FFC2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40"/>
            <p:cNvSpPr/>
            <p:nvPr/>
          </p:nvSpPr>
          <p:spPr>
            <a:xfrm>
              <a:off x="6542700" y="1799350"/>
              <a:ext cx="124850" cy="76000"/>
            </a:xfrm>
            <a:custGeom>
              <a:avLst/>
              <a:gdLst/>
              <a:ahLst/>
              <a:cxnLst/>
              <a:rect l="l" t="t" r="r" b="b"/>
              <a:pathLst>
                <a:path w="4994" h="3040" extrusionOk="0">
                  <a:moveTo>
                    <a:pt x="4822" y="1"/>
                  </a:moveTo>
                  <a:lnTo>
                    <a:pt x="585" y="2454"/>
                  </a:lnTo>
                  <a:cubicBezTo>
                    <a:pt x="371" y="2583"/>
                    <a:pt x="157" y="2754"/>
                    <a:pt x="1" y="2954"/>
                  </a:cubicBezTo>
                  <a:lnTo>
                    <a:pt x="157" y="3039"/>
                  </a:lnTo>
                  <a:cubicBezTo>
                    <a:pt x="314" y="2854"/>
                    <a:pt x="514" y="2683"/>
                    <a:pt x="742" y="2540"/>
                  </a:cubicBezTo>
                  <a:lnTo>
                    <a:pt x="4993" y="86"/>
                  </a:lnTo>
                  <a:lnTo>
                    <a:pt x="4822" y="1"/>
                  </a:lnTo>
                  <a:close/>
                </a:path>
              </a:pathLst>
            </a:custGeom>
            <a:solidFill>
              <a:srgbClr val="FFC2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40"/>
            <p:cNvSpPr/>
            <p:nvPr/>
          </p:nvSpPr>
          <p:spPr>
            <a:xfrm>
              <a:off x="6533075" y="1794000"/>
              <a:ext cx="124850" cy="76000"/>
            </a:xfrm>
            <a:custGeom>
              <a:avLst/>
              <a:gdLst/>
              <a:ahLst/>
              <a:cxnLst/>
              <a:rect l="l" t="t" r="r" b="b"/>
              <a:pathLst>
                <a:path w="4994" h="3040" extrusionOk="0">
                  <a:moveTo>
                    <a:pt x="4836" y="1"/>
                  </a:moveTo>
                  <a:lnTo>
                    <a:pt x="600" y="2454"/>
                  </a:lnTo>
                  <a:cubicBezTo>
                    <a:pt x="371" y="2583"/>
                    <a:pt x="172" y="2754"/>
                    <a:pt x="0" y="2954"/>
                  </a:cubicBezTo>
                  <a:lnTo>
                    <a:pt x="172" y="3039"/>
                  </a:lnTo>
                  <a:cubicBezTo>
                    <a:pt x="328" y="2854"/>
                    <a:pt x="528" y="2683"/>
                    <a:pt x="756" y="2540"/>
                  </a:cubicBezTo>
                  <a:lnTo>
                    <a:pt x="4993" y="86"/>
                  </a:lnTo>
                  <a:lnTo>
                    <a:pt x="4836" y="1"/>
                  </a:lnTo>
                  <a:close/>
                </a:path>
              </a:pathLst>
            </a:custGeom>
            <a:solidFill>
              <a:srgbClr val="FFC2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40"/>
            <p:cNvSpPr/>
            <p:nvPr/>
          </p:nvSpPr>
          <p:spPr>
            <a:xfrm>
              <a:off x="6523800" y="1788650"/>
              <a:ext cx="124850" cy="76000"/>
            </a:xfrm>
            <a:custGeom>
              <a:avLst/>
              <a:gdLst/>
              <a:ahLst/>
              <a:cxnLst/>
              <a:rect l="l" t="t" r="r" b="b"/>
              <a:pathLst>
                <a:path w="4994" h="3040" extrusionOk="0">
                  <a:moveTo>
                    <a:pt x="4836" y="1"/>
                  </a:moveTo>
                  <a:lnTo>
                    <a:pt x="585" y="2454"/>
                  </a:lnTo>
                  <a:cubicBezTo>
                    <a:pt x="371" y="2583"/>
                    <a:pt x="157" y="2754"/>
                    <a:pt x="0" y="2954"/>
                  </a:cubicBezTo>
                  <a:lnTo>
                    <a:pt x="157" y="3039"/>
                  </a:lnTo>
                  <a:cubicBezTo>
                    <a:pt x="329" y="2854"/>
                    <a:pt x="514" y="2683"/>
                    <a:pt x="757" y="2540"/>
                  </a:cubicBezTo>
                  <a:lnTo>
                    <a:pt x="4993" y="86"/>
                  </a:lnTo>
                  <a:lnTo>
                    <a:pt x="4836" y="1"/>
                  </a:lnTo>
                  <a:close/>
                </a:path>
              </a:pathLst>
            </a:custGeom>
            <a:solidFill>
              <a:srgbClr val="FFC2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40"/>
            <p:cNvSpPr/>
            <p:nvPr/>
          </p:nvSpPr>
          <p:spPr>
            <a:xfrm>
              <a:off x="6514525" y="1783300"/>
              <a:ext cx="124850" cy="76000"/>
            </a:xfrm>
            <a:custGeom>
              <a:avLst/>
              <a:gdLst/>
              <a:ahLst/>
              <a:cxnLst/>
              <a:rect l="l" t="t" r="r" b="b"/>
              <a:pathLst>
                <a:path w="4994" h="3040" extrusionOk="0">
                  <a:moveTo>
                    <a:pt x="4822" y="1"/>
                  </a:moveTo>
                  <a:lnTo>
                    <a:pt x="585" y="2454"/>
                  </a:lnTo>
                  <a:cubicBezTo>
                    <a:pt x="371" y="2583"/>
                    <a:pt x="158" y="2754"/>
                    <a:pt x="1" y="2954"/>
                  </a:cubicBezTo>
                  <a:lnTo>
                    <a:pt x="158" y="3039"/>
                  </a:lnTo>
                  <a:cubicBezTo>
                    <a:pt x="314" y="2854"/>
                    <a:pt x="514" y="2683"/>
                    <a:pt x="742" y="2540"/>
                  </a:cubicBezTo>
                  <a:lnTo>
                    <a:pt x="4993" y="86"/>
                  </a:lnTo>
                  <a:lnTo>
                    <a:pt x="4822" y="1"/>
                  </a:lnTo>
                  <a:close/>
                </a:path>
              </a:pathLst>
            </a:custGeom>
            <a:solidFill>
              <a:srgbClr val="FFC2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40"/>
            <p:cNvSpPr/>
            <p:nvPr/>
          </p:nvSpPr>
          <p:spPr>
            <a:xfrm>
              <a:off x="6505250" y="1777600"/>
              <a:ext cx="124850" cy="76350"/>
            </a:xfrm>
            <a:custGeom>
              <a:avLst/>
              <a:gdLst/>
              <a:ahLst/>
              <a:cxnLst/>
              <a:rect l="l" t="t" r="r" b="b"/>
              <a:pathLst>
                <a:path w="4994" h="3054" extrusionOk="0">
                  <a:moveTo>
                    <a:pt x="4822" y="0"/>
                  </a:moveTo>
                  <a:lnTo>
                    <a:pt x="586" y="2468"/>
                  </a:lnTo>
                  <a:cubicBezTo>
                    <a:pt x="372" y="2597"/>
                    <a:pt x="158" y="2768"/>
                    <a:pt x="1" y="2968"/>
                  </a:cubicBezTo>
                  <a:lnTo>
                    <a:pt x="158" y="3053"/>
                  </a:lnTo>
                  <a:cubicBezTo>
                    <a:pt x="315" y="2854"/>
                    <a:pt x="514" y="2697"/>
                    <a:pt x="742" y="2554"/>
                  </a:cubicBezTo>
                  <a:lnTo>
                    <a:pt x="4994" y="100"/>
                  </a:lnTo>
                  <a:lnTo>
                    <a:pt x="4822" y="0"/>
                  </a:lnTo>
                  <a:close/>
                </a:path>
              </a:pathLst>
            </a:custGeom>
            <a:solidFill>
              <a:srgbClr val="FFC2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40"/>
            <p:cNvSpPr/>
            <p:nvPr/>
          </p:nvSpPr>
          <p:spPr>
            <a:xfrm>
              <a:off x="6495625" y="1771900"/>
              <a:ext cx="124850" cy="76350"/>
            </a:xfrm>
            <a:custGeom>
              <a:avLst/>
              <a:gdLst/>
              <a:ahLst/>
              <a:cxnLst/>
              <a:rect l="l" t="t" r="r" b="b"/>
              <a:pathLst>
                <a:path w="4994" h="3054" extrusionOk="0">
                  <a:moveTo>
                    <a:pt x="4836" y="0"/>
                  </a:moveTo>
                  <a:lnTo>
                    <a:pt x="600" y="2468"/>
                  </a:lnTo>
                  <a:cubicBezTo>
                    <a:pt x="386" y="2597"/>
                    <a:pt x="172" y="2768"/>
                    <a:pt x="1" y="2967"/>
                  </a:cubicBezTo>
                  <a:lnTo>
                    <a:pt x="172" y="3053"/>
                  </a:lnTo>
                  <a:cubicBezTo>
                    <a:pt x="329" y="2853"/>
                    <a:pt x="528" y="2696"/>
                    <a:pt x="757" y="2554"/>
                  </a:cubicBezTo>
                  <a:lnTo>
                    <a:pt x="4993" y="100"/>
                  </a:lnTo>
                  <a:lnTo>
                    <a:pt x="4836" y="0"/>
                  </a:lnTo>
                  <a:close/>
                </a:path>
              </a:pathLst>
            </a:custGeom>
            <a:solidFill>
              <a:srgbClr val="FFC2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40"/>
            <p:cNvSpPr/>
            <p:nvPr/>
          </p:nvSpPr>
          <p:spPr>
            <a:xfrm>
              <a:off x="6486350" y="1766550"/>
              <a:ext cx="124850" cy="76350"/>
            </a:xfrm>
            <a:custGeom>
              <a:avLst/>
              <a:gdLst/>
              <a:ahLst/>
              <a:cxnLst/>
              <a:rect l="l" t="t" r="r" b="b"/>
              <a:pathLst>
                <a:path w="4994" h="3054" extrusionOk="0">
                  <a:moveTo>
                    <a:pt x="4837" y="0"/>
                  </a:moveTo>
                  <a:lnTo>
                    <a:pt x="585" y="2468"/>
                  </a:lnTo>
                  <a:cubicBezTo>
                    <a:pt x="372" y="2597"/>
                    <a:pt x="158" y="2768"/>
                    <a:pt x="1" y="2967"/>
                  </a:cubicBezTo>
                  <a:lnTo>
                    <a:pt x="158" y="3053"/>
                  </a:lnTo>
                  <a:cubicBezTo>
                    <a:pt x="329" y="2853"/>
                    <a:pt x="514" y="2696"/>
                    <a:pt x="757" y="2554"/>
                  </a:cubicBezTo>
                  <a:lnTo>
                    <a:pt x="4994" y="86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rgbClr val="FFC2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40"/>
            <p:cNvSpPr/>
            <p:nvPr/>
          </p:nvSpPr>
          <p:spPr>
            <a:xfrm>
              <a:off x="6477075" y="1761200"/>
              <a:ext cx="124850" cy="76350"/>
            </a:xfrm>
            <a:custGeom>
              <a:avLst/>
              <a:gdLst/>
              <a:ahLst/>
              <a:cxnLst/>
              <a:rect l="l" t="t" r="r" b="b"/>
              <a:pathLst>
                <a:path w="4994" h="3054" extrusionOk="0">
                  <a:moveTo>
                    <a:pt x="4837" y="0"/>
                  </a:moveTo>
                  <a:lnTo>
                    <a:pt x="586" y="2468"/>
                  </a:lnTo>
                  <a:cubicBezTo>
                    <a:pt x="372" y="2597"/>
                    <a:pt x="158" y="2768"/>
                    <a:pt x="1" y="2967"/>
                  </a:cubicBezTo>
                  <a:lnTo>
                    <a:pt x="158" y="3053"/>
                  </a:lnTo>
                  <a:cubicBezTo>
                    <a:pt x="315" y="2853"/>
                    <a:pt x="514" y="2696"/>
                    <a:pt x="743" y="2554"/>
                  </a:cubicBezTo>
                  <a:lnTo>
                    <a:pt x="4994" y="100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rgbClr val="FFC2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40"/>
            <p:cNvSpPr/>
            <p:nvPr/>
          </p:nvSpPr>
          <p:spPr>
            <a:xfrm>
              <a:off x="6467800" y="1755850"/>
              <a:ext cx="124850" cy="76350"/>
            </a:xfrm>
            <a:custGeom>
              <a:avLst/>
              <a:gdLst/>
              <a:ahLst/>
              <a:cxnLst/>
              <a:rect l="l" t="t" r="r" b="b"/>
              <a:pathLst>
                <a:path w="4994" h="3054" extrusionOk="0">
                  <a:moveTo>
                    <a:pt x="4823" y="0"/>
                  </a:moveTo>
                  <a:lnTo>
                    <a:pt x="586" y="2468"/>
                  </a:lnTo>
                  <a:cubicBezTo>
                    <a:pt x="372" y="2597"/>
                    <a:pt x="158" y="2768"/>
                    <a:pt x="1" y="2967"/>
                  </a:cubicBezTo>
                  <a:lnTo>
                    <a:pt x="158" y="3053"/>
                  </a:lnTo>
                  <a:cubicBezTo>
                    <a:pt x="315" y="2853"/>
                    <a:pt x="514" y="2696"/>
                    <a:pt x="743" y="2554"/>
                  </a:cubicBezTo>
                  <a:lnTo>
                    <a:pt x="4994" y="100"/>
                  </a:lnTo>
                  <a:lnTo>
                    <a:pt x="4823" y="0"/>
                  </a:lnTo>
                  <a:close/>
                </a:path>
              </a:pathLst>
            </a:custGeom>
            <a:solidFill>
              <a:srgbClr val="FFC2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40"/>
            <p:cNvSpPr/>
            <p:nvPr/>
          </p:nvSpPr>
          <p:spPr>
            <a:xfrm>
              <a:off x="6458175" y="1750500"/>
              <a:ext cx="124850" cy="76350"/>
            </a:xfrm>
            <a:custGeom>
              <a:avLst/>
              <a:gdLst/>
              <a:ahLst/>
              <a:cxnLst/>
              <a:rect l="l" t="t" r="r" b="b"/>
              <a:pathLst>
                <a:path w="4994" h="3054" extrusionOk="0">
                  <a:moveTo>
                    <a:pt x="4837" y="0"/>
                  </a:moveTo>
                  <a:lnTo>
                    <a:pt x="600" y="2468"/>
                  </a:lnTo>
                  <a:cubicBezTo>
                    <a:pt x="386" y="2597"/>
                    <a:pt x="172" y="2768"/>
                    <a:pt x="1" y="2967"/>
                  </a:cubicBezTo>
                  <a:lnTo>
                    <a:pt x="172" y="3053"/>
                  </a:lnTo>
                  <a:cubicBezTo>
                    <a:pt x="329" y="2853"/>
                    <a:pt x="528" y="2696"/>
                    <a:pt x="757" y="2554"/>
                  </a:cubicBezTo>
                  <a:lnTo>
                    <a:pt x="4994" y="100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rgbClr val="FFC2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40"/>
            <p:cNvSpPr/>
            <p:nvPr/>
          </p:nvSpPr>
          <p:spPr>
            <a:xfrm>
              <a:off x="6448900" y="1745150"/>
              <a:ext cx="124850" cy="76350"/>
            </a:xfrm>
            <a:custGeom>
              <a:avLst/>
              <a:gdLst/>
              <a:ahLst/>
              <a:cxnLst/>
              <a:rect l="l" t="t" r="r" b="b"/>
              <a:pathLst>
                <a:path w="4994" h="3054" extrusionOk="0">
                  <a:moveTo>
                    <a:pt x="4837" y="0"/>
                  </a:moveTo>
                  <a:lnTo>
                    <a:pt x="586" y="2468"/>
                  </a:lnTo>
                  <a:cubicBezTo>
                    <a:pt x="372" y="2597"/>
                    <a:pt x="158" y="2768"/>
                    <a:pt x="1" y="2968"/>
                  </a:cubicBezTo>
                  <a:lnTo>
                    <a:pt x="158" y="3053"/>
                  </a:lnTo>
                  <a:cubicBezTo>
                    <a:pt x="329" y="2853"/>
                    <a:pt x="514" y="2696"/>
                    <a:pt x="757" y="2554"/>
                  </a:cubicBezTo>
                  <a:lnTo>
                    <a:pt x="4994" y="100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rgbClr val="FFC2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40"/>
            <p:cNvSpPr/>
            <p:nvPr/>
          </p:nvSpPr>
          <p:spPr>
            <a:xfrm>
              <a:off x="6439625" y="1739800"/>
              <a:ext cx="124850" cy="76350"/>
            </a:xfrm>
            <a:custGeom>
              <a:avLst/>
              <a:gdLst/>
              <a:ahLst/>
              <a:cxnLst/>
              <a:rect l="l" t="t" r="r" b="b"/>
              <a:pathLst>
                <a:path w="4994" h="3054" extrusionOk="0">
                  <a:moveTo>
                    <a:pt x="4823" y="0"/>
                  </a:moveTo>
                  <a:lnTo>
                    <a:pt x="586" y="2468"/>
                  </a:lnTo>
                  <a:cubicBezTo>
                    <a:pt x="372" y="2597"/>
                    <a:pt x="158" y="2768"/>
                    <a:pt x="1" y="2968"/>
                  </a:cubicBezTo>
                  <a:lnTo>
                    <a:pt x="158" y="3053"/>
                  </a:lnTo>
                  <a:cubicBezTo>
                    <a:pt x="315" y="2853"/>
                    <a:pt x="514" y="2696"/>
                    <a:pt x="743" y="2554"/>
                  </a:cubicBezTo>
                  <a:lnTo>
                    <a:pt x="4994" y="86"/>
                  </a:lnTo>
                  <a:lnTo>
                    <a:pt x="4823" y="0"/>
                  </a:lnTo>
                  <a:close/>
                </a:path>
              </a:pathLst>
            </a:custGeom>
            <a:solidFill>
              <a:srgbClr val="FFC2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40"/>
            <p:cNvSpPr/>
            <p:nvPr/>
          </p:nvSpPr>
          <p:spPr>
            <a:xfrm>
              <a:off x="6718525" y="1837150"/>
              <a:ext cx="24625" cy="15000"/>
            </a:xfrm>
            <a:custGeom>
              <a:avLst/>
              <a:gdLst/>
              <a:ahLst/>
              <a:cxnLst/>
              <a:rect l="l" t="t" r="r" b="b"/>
              <a:pathLst>
                <a:path w="985" h="600" extrusionOk="0">
                  <a:moveTo>
                    <a:pt x="985" y="1"/>
                  </a:moveTo>
                  <a:lnTo>
                    <a:pt x="0" y="600"/>
                  </a:lnTo>
                  <a:lnTo>
                    <a:pt x="985" y="72"/>
                  </a:lnTo>
                  <a:lnTo>
                    <a:pt x="985" y="1"/>
                  </a:lnTo>
                  <a:close/>
                </a:path>
              </a:pathLst>
            </a:custGeom>
            <a:solidFill>
              <a:srgbClr val="FF52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40"/>
            <p:cNvSpPr/>
            <p:nvPr/>
          </p:nvSpPr>
          <p:spPr>
            <a:xfrm>
              <a:off x="6701750" y="1844650"/>
              <a:ext cx="41400" cy="24975"/>
            </a:xfrm>
            <a:custGeom>
              <a:avLst/>
              <a:gdLst/>
              <a:ahLst/>
              <a:cxnLst/>
              <a:rect l="l" t="t" r="r" b="b"/>
              <a:pathLst>
                <a:path w="1656" h="999" extrusionOk="0">
                  <a:moveTo>
                    <a:pt x="1656" y="0"/>
                  </a:moveTo>
                  <a:lnTo>
                    <a:pt x="1" y="999"/>
                  </a:lnTo>
                  <a:lnTo>
                    <a:pt x="1656" y="72"/>
                  </a:lnTo>
                  <a:lnTo>
                    <a:pt x="1656" y="0"/>
                  </a:lnTo>
                  <a:close/>
                </a:path>
              </a:pathLst>
            </a:custGeom>
            <a:solidFill>
              <a:srgbClr val="FF52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40"/>
            <p:cNvSpPr/>
            <p:nvPr/>
          </p:nvSpPr>
          <p:spPr>
            <a:xfrm>
              <a:off x="6315525" y="1813125"/>
              <a:ext cx="274625" cy="107875"/>
            </a:xfrm>
            <a:custGeom>
              <a:avLst/>
              <a:gdLst/>
              <a:ahLst/>
              <a:cxnLst/>
              <a:rect l="l" t="t" r="r" b="b"/>
              <a:pathLst>
                <a:path w="10985" h="4315" extrusionOk="0">
                  <a:moveTo>
                    <a:pt x="3193" y="1"/>
                  </a:moveTo>
                  <a:cubicBezTo>
                    <a:pt x="3064" y="1"/>
                    <a:pt x="2914" y="15"/>
                    <a:pt x="2739" y="49"/>
                  </a:cubicBezTo>
                  <a:cubicBezTo>
                    <a:pt x="2112" y="177"/>
                    <a:pt x="899" y="762"/>
                    <a:pt x="0" y="1247"/>
                  </a:cubicBezTo>
                  <a:cubicBezTo>
                    <a:pt x="708" y="1042"/>
                    <a:pt x="1439" y="939"/>
                    <a:pt x="2168" y="939"/>
                  </a:cubicBezTo>
                  <a:cubicBezTo>
                    <a:pt x="2909" y="939"/>
                    <a:pt x="3647" y="1046"/>
                    <a:pt x="4351" y="1261"/>
                  </a:cubicBezTo>
                  <a:cubicBezTo>
                    <a:pt x="6677" y="2017"/>
                    <a:pt x="10257" y="4200"/>
                    <a:pt x="10257" y="4200"/>
                  </a:cubicBezTo>
                  <a:cubicBezTo>
                    <a:pt x="10315" y="4193"/>
                    <a:pt x="10373" y="4190"/>
                    <a:pt x="10431" y="4190"/>
                  </a:cubicBezTo>
                  <a:cubicBezTo>
                    <a:pt x="10619" y="4190"/>
                    <a:pt x="10810" y="4227"/>
                    <a:pt x="10985" y="4314"/>
                  </a:cubicBezTo>
                  <a:lnTo>
                    <a:pt x="3752" y="120"/>
                  </a:lnTo>
                  <a:cubicBezTo>
                    <a:pt x="3620" y="54"/>
                    <a:pt x="3445" y="1"/>
                    <a:pt x="3193" y="1"/>
                  </a:cubicBezTo>
                  <a:close/>
                </a:path>
              </a:pathLst>
            </a:custGeom>
            <a:solidFill>
              <a:srgbClr val="000000">
                <a:alpha val="26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40"/>
            <p:cNvSpPr/>
            <p:nvPr/>
          </p:nvSpPr>
          <p:spPr>
            <a:xfrm>
              <a:off x="5760250" y="1155925"/>
              <a:ext cx="146950" cy="111050"/>
            </a:xfrm>
            <a:custGeom>
              <a:avLst/>
              <a:gdLst/>
              <a:ahLst/>
              <a:cxnLst/>
              <a:rect l="l" t="t" r="r" b="b"/>
              <a:pathLst>
                <a:path w="5878" h="4442" extrusionOk="0">
                  <a:moveTo>
                    <a:pt x="3351" y="0"/>
                  </a:moveTo>
                  <a:cubicBezTo>
                    <a:pt x="3304" y="0"/>
                    <a:pt x="3257" y="1"/>
                    <a:pt x="3210" y="3"/>
                  </a:cubicBezTo>
                  <a:cubicBezTo>
                    <a:pt x="2811" y="31"/>
                    <a:pt x="2440" y="117"/>
                    <a:pt x="2055" y="160"/>
                  </a:cubicBezTo>
                  <a:cubicBezTo>
                    <a:pt x="1641" y="203"/>
                    <a:pt x="1099" y="374"/>
                    <a:pt x="699" y="388"/>
                  </a:cubicBezTo>
                  <a:cubicBezTo>
                    <a:pt x="571" y="388"/>
                    <a:pt x="443" y="417"/>
                    <a:pt x="343" y="459"/>
                  </a:cubicBezTo>
                  <a:cubicBezTo>
                    <a:pt x="143" y="588"/>
                    <a:pt x="29" y="802"/>
                    <a:pt x="15" y="1016"/>
                  </a:cubicBezTo>
                  <a:cubicBezTo>
                    <a:pt x="0" y="1330"/>
                    <a:pt x="15" y="1643"/>
                    <a:pt x="86" y="1943"/>
                  </a:cubicBezTo>
                  <a:cubicBezTo>
                    <a:pt x="143" y="2171"/>
                    <a:pt x="171" y="2385"/>
                    <a:pt x="214" y="2599"/>
                  </a:cubicBezTo>
                  <a:cubicBezTo>
                    <a:pt x="214" y="2713"/>
                    <a:pt x="243" y="2813"/>
                    <a:pt x="300" y="2927"/>
                  </a:cubicBezTo>
                  <a:cubicBezTo>
                    <a:pt x="443" y="3198"/>
                    <a:pt x="870" y="3384"/>
                    <a:pt x="1142" y="3512"/>
                  </a:cubicBezTo>
                  <a:cubicBezTo>
                    <a:pt x="1341" y="3584"/>
                    <a:pt x="1527" y="3669"/>
                    <a:pt x="1726" y="3726"/>
                  </a:cubicBezTo>
                  <a:lnTo>
                    <a:pt x="1783" y="3526"/>
                  </a:lnTo>
                  <a:cubicBezTo>
                    <a:pt x="1783" y="3526"/>
                    <a:pt x="1923" y="3400"/>
                    <a:pt x="2354" y="3400"/>
                  </a:cubicBezTo>
                  <a:cubicBezTo>
                    <a:pt x="2570" y="3400"/>
                    <a:pt x="2858" y="3431"/>
                    <a:pt x="3239" y="3526"/>
                  </a:cubicBezTo>
                  <a:cubicBezTo>
                    <a:pt x="4408" y="3812"/>
                    <a:pt x="4423" y="4168"/>
                    <a:pt x="4423" y="4168"/>
                  </a:cubicBezTo>
                  <a:cubicBezTo>
                    <a:pt x="4408" y="4268"/>
                    <a:pt x="4365" y="4354"/>
                    <a:pt x="4351" y="4439"/>
                  </a:cubicBezTo>
                  <a:cubicBezTo>
                    <a:pt x="4365" y="4441"/>
                    <a:pt x="4379" y="4442"/>
                    <a:pt x="4392" y="4442"/>
                  </a:cubicBezTo>
                  <a:cubicBezTo>
                    <a:pt x="4737" y="4442"/>
                    <a:pt x="4928" y="3928"/>
                    <a:pt x="5079" y="3626"/>
                  </a:cubicBezTo>
                  <a:cubicBezTo>
                    <a:pt x="5321" y="3084"/>
                    <a:pt x="5521" y="2528"/>
                    <a:pt x="5664" y="1957"/>
                  </a:cubicBezTo>
                  <a:cubicBezTo>
                    <a:pt x="5878" y="1158"/>
                    <a:pt x="5164" y="431"/>
                    <a:pt x="4380" y="160"/>
                  </a:cubicBezTo>
                  <a:cubicBezTo>
                    <a:pt x="4041" y="47"/>
                    <a:pt x="3692" y="0"/>
                    <a:pt x="3351" y="0"/>
                  </a:cubicBezTo>
                  <a:close/>
                </a:path>
              </a:pathLst>
            </a:custGeom>
            <a:solidFill>
              <a:srgbClr val="002D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40"/>
            <p:cNvSpPr/>
            <p:nvPr/>
          </p:nvSpPr>
          <p:spPr>
            <a:xfrm>
              <a:off x="5739550" y="1167050"/>
              <a:ext cx="51025" cy="90600"/>
            </a:xfrm>
            <a:custGeom>
              <a:avLst/>
              <a:gdLst/>
              <a:ahLst/>
              <a:cxnLst/>
              <a:rect l="l" t="t" r="r" b="b"/>
              <a:pathLst>
                <a:path w="2041" h="3624" extrusionOk="0">
                  <a:moveTo>
                    <a:pt x="2041" y="0"/>
                  </a:moveTo>
                  <a:lnTo>
                    <a:pt x="1970" y="14"/>
                  </a:lnTo>
                  <a:cubicBezTo>
                    <a:pt x="1556" y="86"/>
                    <a:pt x="1042" y="300"/>
                    <a:pt x="629" y="357"/>
                  </a:cubicBezTo>
                  <a:cubicBezTo>
                    <a:pt x="500" y="357"/>
                    <a:pt x="400" y="400"/>
                    <a:pt x="286" y="442"/>
                  </a:cubicBezTo>
                  <a:cubicBezTo>
                    <a:pt x="115" y="585"/>
                    <a:pt x="1" y="785"/>
                    <a:pt x="15" y="1013"/>
                  </a:cubicBezTo>
                  <a:cubicBezTo>
                    <a:pt x="15" y="1327"/>
                    <a:pt x="58" y="1641"/>
                    <a:pt x="144" y="1940"/>
                  </a:cubicBezTo>
                  <a:lnTo>
                    <a:pt x="315" y="2582"/>
                  </a:lnTo>
                  <a:cubicBezTo>
                    <a:pt x="329" y="2696"/>
                    <a:pt x="358" y="2796"/>
                    <a:pt x="429" y="2910"/>
                  </a:cubicBezTo>
                  <a:cubicBezTo>
                    <a:pt x="600" y="3181"/>
                    <a:pt x="1042" y="3338"/>
                    <a:pt x="1328" y="3438"/>
                  </a:cubicBezTo>
                  <a:cubicBezTo>
                    <a:pt x="1513" y="3509"/>
                    <a:pt x="1713" y="3567"/>
                    <a:pt x="1927" y="3624"/>
                  </a:cubicBezTo>
                  <a:lnTo>
                    <a:pt x="1970" y="3424"/>
                  </a:lnTo>
                  <a:cubicBezTo>
                    <a:pt x="1898" y="2925"/>
                    <a:pt x="1898" y="2440"/>
                    <a:pt x="1955" y="1969"/>
                  </a:cubicBezTo>
                  <a:cubicBezTo>
                    <a:pt x="2027" y="1184"/>
                    <a:pt x="2041" y="0"/>
                    <a:pt x="2041" y="0"/>
                  </a:cubicBezTo>
                  <a:close/>
                </a:path>
              </a:pathLst>
            </a:custGeom>
            <a:solidFill>
              <a:srgbClr val="002D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40"/>
            <p:cNvSpPr/>
            <p:nvPr/>
          </p:nvSpPr>
          <p:spPr>
            <a:xfrm>
              <a:off x="5710675" y="1210200"/>
              <a:ext cx="90975" cy="73450"/>
            </a:xfrm>
            <a:custGeom>
              <a:avLst/>
              <a:gdLst/>
              <a:ahLst/>
              <a:cxnLst/>
              <a:rect l="l" t="t" r="r" b="b"/>
              <a:pathLst>
                <a:path w="3639" h="2938" extrusionOk="0">
                  <a:moveTo>
                    <a:pt x="2996" y="0"/>
                  </a:moveTo>
                  <a:lnTo>
                    <a:pt x="0" y="72"/>
                  </a:lnTo>
                  <a:lnTo>
                    <a:pt x="514" y="1997"/>
                  </a:lnTo>
                  <a:lnTo>
                    <a:pt x="728" y="2582"/>
                  </a:lnTo>
                  <a:cubicBezTo>
                    <a:pt x="799" y="2654"/>
                    <a:pt x="871" y="2711"/>
                    <a:pt x="956" y="2753"/>
                  </a:cubicBezTo>
                  <a:cubicBezTo>
                    <a:pt x="1214" y="2878"/>
                    <a:pt x="1490" y="2938"/>
                    <a:pt x="1763" y="2938"/>
                  </a:cubicBezTo>
                  <a:cubicBezTo>
                    <a:pt x="2306" y="2938"/>
                    <a:pt x="2840" y="2700"/>
                    <a:pt x="3210" y="2254"/>
                  </a:cubicBezTo>
                  <a:cubicBezTo>
                    <a:pt x="3367" y="2069"/>
                    <a:pt x="3638" y="1783"/>
                    <a:pt x="3638" y="1783"/>
                  </a:cubicBezTo>
                  <a:lnTo>
                    <a:pt x="2996" y="0"/>
                  </a:ln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40"/>
            <p:cNvSpPr/>
            <p:nvPr/>
          </p:nvSpPr>
          <p:spPr>
            <a:xfrm>
              <a:off x="5567650" y="1068600"/>
              <a:ext cx="229700" cy="168750"/>
            </a:xfrm>
            <a:custGeom>
              <a:avLst/>
              <a:gdLst/>
              <a:ahLst/>
              <a:cxnLst/>
              <a:rect l="l" t="t" r="r" b="b"/>
              <a:pathLst>
                <a:path w="9188" h="6750" extrusionOk="0">
                  <a:moveTo>
                    <a:pt x="72" y="1"/>
                  </a:moveTo>
                  <a:lnTo>
                    <a:pt x="72" y="1"/>
                  </a:lnTo>
                  <a:cubicBezTo>
                    <a:pt x="1" y="586"/>
                    <a:pt x="87" y="1813"/>
                    <a:pt x="857" y="2526"/>
                  </a:cubicBezTo>
                  <a:cubicBezTo>
                    <a:pt x="1627" y="3239"/>
                    <a:pt x="3425" y="4209"/>
                    <a:pt x="4166" y="4637"/>
                  </a:cubicBezTo>
                  <a:cubicBezTo>
                    <a:pt x="5137" y="5179"/>
                    <a:pt x="5778" y="6363"/>
                    <a:pt x="5778" y="6363"/>
                  </a:cubicBezTo>
                  <a:cubicBezTo>
                    <a:pt x="5778" y="6363"/>
                    <a:pt x="6104" y="6750"/>
                    <a:pt x="6996" y="6750"/>
                  </a:cubicBezTo>
                  <a:cubicBezTo>
                    <a:pt x="7160" y="6750"/>
                    <a:pt x="7343" y="6737"/>
                    <a:pt x="7547" y="6706"/>
                  </a:cubicBezTo>
                  <a:cubicBezTo>
                    <a:pt x="8475" y="6563"/>
                    <a:pt x="8874" y="6206"/>
                    <a:pt x="9002" y="5935"/>
                  </a:cubicBezTo>
                  <a:cubicBezTo>
                    <a:pt x="9002" y="5935"/>
                    <a:pt x="9045" y="5507"/>
                    <a:pt x="9074" y="5279"/>
                  </a:cubicBezTo>
                  <a:cubicBezTo>
                    <a:pt x="9188" y="4566"/>
                    <a:pt x="9188" y="3853"/>
                    <a:pt x="9088" y="3139"/>
                  </a:cubicBezTo>
                  <a:lnTo>
                    <a:pt x="72" y="1"/>
                  </a:lnTo>
                  <a:close/>
                </a:path>
              </a:pathLst>
            </a:custGeom>
            <a:solidFill>
              <a:srgbClr val="0047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40"/>
            <p:cNvSpPr/>
            <p:nvPr/>
          </p:nvSpPr>
          <p:spPr>
            <a:xfrm>
              <a:off x="5552600" y="1045825"/>
              <a:ext cx="267225" cy="131225"/>
            </a:xfrm>
            <a:custGeom>
              <a:avLst/>
              <a:gdLst/>
              <a:ahLst/>
              <a:cxnLst/>
              <a:rect l="l" t="t" r="r" b="b"/>
              <a:pathLst>
                <a:path w="10689" h="5249" extrusionOk="0">
                  <a:moveTo>
                    <a:pt x="2408" y="1"/>
                  </a:moveTo>
                  <a:cubicBezTo>
                    <a:pt x="1" y="1"/>
                    <a:pt x="539" y="1536"/>
                    <a:pt x="1530" y="2296"/>
                  </a:cubicBezTo>
                  <a:cubicBezTo>
                    <a:pt x="2301" y="2881"/>
                    <a:pt x="4255" y="3779"/>
                    <a:pt x="5739" y="4635"/>
                  </a:cubicBezTo>
                  <a:cubicBezTo>
                    <a:pt x="6473" y="5067"/>
                    <a:pt x="7165" y="5249"/>
                    <a:pt x="7766" y="5249"/>
                  </a:cubicBezTo>
                  <a:cubicBezTo>
                    <a:pt x="8356" y="5249"/>
                    <a:pt x="8859" y="5075"/>
                    <a:pt x="9234" y="4792"/>
                  </a:cubicBezTo>
                  <a:cubicBezTo>
                    <a:pt x="10689" y="3708"/>
                    <a:pt x="8164" y="2538"/>
                    <a:pt x="7122" y="2124"/>
                  </a:cubicBezTo>
                  <a:cubicBezTo>
                    <a:pt x="6081" y="1711"/>
                    <a:pt x="4911" y="142"/>
                    <a:pt x="2800" y="13"/>
                  </a:cubicBezTo>
                  <a:cubicBezTo>
                    <a:pt x="2661" y="5"/>
                    <a:pt x="2530" y="1"/>
                    <a:pt x="2408" y="1"/>
                  </a:cubicBezTo>
                  <a:close/>
                </a:path>
              </a:pathLst>
            </a:custGeom>
            <a:solidFill>
              <a:srgbClr val="002D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40"/>
            <p:cNvSpPr/>
            <p:nvPr/>
          </p:nvSpPr>
          <p:spPr>
            <a:xfrm>
              <a:off x="5721025" y="1236225"/>
              <a:ext cx="497875" cy="501450"/>
            </a:xfrm>
            <a:custGeom>
              <a:avLst/>
              <a:gdLst/>
              <a:ahLst/>
              <a:cxnLst/>
              <a:rect l="l" t="t" r="r" b="b"/>
              <a:pathLst>
                <a:path w="19915" h="20058" extrusionOk="0">
                  <a:moveTo>
                    <a:pt x="2982" y="1"/>
                  </a:moveTo>
                  <a:cubicBezTo>
                    <a:pt x="2888" y="427"/>
                    <a:pt x="1579" y="854"/>
                    <a:pt x="706" y="854"/>
                  </a:cubicBezTo>
                  <a:cubicBezTo>
                    <a:pt x="383" y="854"/>
                    <a:pt x="120" y="796"/>
                    <a:pt x="0" y="657"/>
                  </a:cubicBezTo>
                  <a:lnTo>
                    <a:pt x="0" y="657"/>
                  </a:lnTo>
                  <a:cubicBezTo>
                    <a:pt x="927" y="5265"/>
                    <a:pt x="1783" y="11256"/>
                    <a:pt x="2511" y="12497"/>
                  </a:cubicBezTo>
                  <a:cubicBezTo>
                    <a:pt x="2939" y="13210"/>
                    <a:pt x="3367" y="13510"/>
                    <a:pt x="5064" y="14295"/>
                  </a:cubicBezTo>
                  <a:cubicBezTo>
                    <a:pt x="6733" y="15079"/>
                    <a:pt x="13552" y="18260"/>
                    <a:pt x="16705" y="20058"/>
                  </a:cubicBezTo>
                  <a:lnTo>
                    <a:pt x="19915" y="16820"/>
                  </a:lnTo>
                  <a:cubicBezTo>
                    <a:pt x="18916" y="15079"/>
                    <a:pt x="17818" y="13011"/>
                    <a:pt x="13196" y="11998"/>
                  </a:cubicBezTo>
                  <a:cubicBezTo>
                    <a:pt x="12268" y="11784"/>
                    <a:pt x="9372" y="11356"/>
                    <a:pt x="7475" y="11071"/>
                  </a:cubicBezTo>
                  <a:cubicBezTo>
                    <a:pt x="6905" y="8160"/>
                    <a:pt x="2982" y="1"/>
                    <a:pt x="2982" y="1"/>
                  </a:cubicBezTo>
                  <a:close/>
                </a:path>
              </a:pathLst>
            </a:custGeom>
            <a:solidFill>
              <a:srgbClr val="BF3D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40"/>
            <p:cNvSpPr/>
            <p:nvPr/>
          </p:nvSpPr>
          <p:spPr>
            <a:xfrm>
              <a:off x="5795900" y="1241625"/>
              <a:ext cx="74575" cy="59175"/>
            </a:xfrm>
            <a:custGeom>
              <a:avLst/>
              <a:gdLst/>
              <a:ahLst/>
              <a:cxnLst/>
              <a:rect l="l" t="t" r="r" b="b"/>
              <a:pathLst>
                <a:path w="2983" h="2367" extrusionOk="0">
                  <a:moveTo>
                    <a:pt x="922" y="0"/>
                  </a:moveTo>
                  <a:cubicBezTo>
                    <a:pt x="491" y="0"/>
                    <a:pt x="357" y="127"/>
                    <a:pt x="357" y="127"/>
                  </a:cubicBezTo>
                  <a:lnTo>
                    <a:pt x="300" y="312"/>
                  </a:lnTo>
                  <a:lnTo>
                    <a:pt x="1" y="1496"/>
                  </a:lnTo>
                  <a:lnTo>
                    <a:pt x="2583" y="2367"/>
                  </a:lnTo>
                  <a:cubicBezTo>
                    <a:pt x="2583" y="2310"/>
                    <a:pt x="2740" y="1639"/>
                    <a:pt x="2911" y="1026"/>
                  </a:cubicBezTo>
                  <a:cubicBezTo>
                    <a:pt x="2939" y="940"/>
                    <a:pt x="2954" y="855"/>
                    <a:pt x="2982" y="769"/>
                  </a:cubicBezTo>
                  <a:cubicBezTo>
                    <a:pt x="2982" y="769"/>
                    <a:pt x="2939" y="412"/>
                    <a:pt x="1813" y="127"/>
                  </a:cubicBezTo>
                  <a:cubicBezTo>
                    <a:pt x="1427" y="32"/>
                    <a:pt x="1137" y="0"/>
                    <a:pt x="922" y="0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40"/>
            <p:cNvSpPr/>
            <p:nvPr/>
          </p:nvSpPr>
          <p:spPr>
            <a:xfrm>
              <a:off x="5681425" y="1272825"/>
              <a:ext cx="423350" cy="525850"/>
            </a:xfrm>
            <a:custGeom>
              <a:avLst/>
              <a:gdLst/>
              <a:ahLst/>
              <a:cxnLst/>
              <a:rect l="l" t="t" r="r" b="b"/>
              <a:pathLst>
                <a:path w="16934" h="21034" extrusionOk="0">
                  <a:moveTo>
                    <a:pt x="4899" y="1"/>
                  </a:moveTo>
                  <a:cubicBezTo>
                    <a:pt x="4672" y="1"/>
                    <a:pt x="4498" y="34"/>
                    <a:pt x="4423" y="106"/>
                  </a:cubicBezTo>
                  <a:cubicBezTo>
                    <a:pt x="4423" y="106"/>
                    <a:pt x="1" y="13016"/>
                    <a:pt x="1156" y="14571"/>
                  </a:cubicBezTo>
                  <a:cubicBezTo>
                    <a:pt x="2326" y="16112"/>
                    <a:pt x="8360" y="19236"/>
                    <a:pt x="13596" y="21033"/>
                  </a:cubicBezTo>
                  <a:lnTo>
                    <a:pt x="16934" y="13187"/>
                  </a:lnTo>
                  <a:cubicBezTo>
                    <a:pt x="16934" y="13187"/>
                    <a:pt x="15537" y="12344"/>
                    <a:pt x="13630" y="12344"/>
                  </a:cubicBezTo>
                  <a:cubicBezTo>
                    <a:pt x="13032" y="12344"/>
                    <a:pt x="12384" y="12427"/>
                    <a:pt x="11713" y="12645"/>
                  </a:cubicBezTo>
                  <a:cubicBezTo>
                    <a:pt x="9887" y="12146"/>
                    <a:pt x="8032" y="11789"/>
                    <a:pt x="6163" y="11575"/>
                  </a:cubicBezTo>
                  <a:cubicBezTo>
                    <a:pt x="7247" y="9435"/>
                    <a:pt x="7033" y="4656"/>
                    <a:pt x="7290" y="1033"/>
                  </a:cubicBezTo>
                  <a:cubicBezTo>
                    <a:pt x="7335" y="459"/>
                    <a:pt x="5747" y="1"/>
                    <a:pt x="4899" y="1"/>
                  </a:cubicBezTo>
                  <a:close/>
                </a:path>
              </a:pathLst>
            </a:custGeom>
            <a:solidFill>
              <a:srgbClr val="FF52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40"/>
            <p:cNvSpPr/>
            <p:nvPr/>
          </p:nvSpPr>
          <p:spPr>
            <a:xfrm>
              <a:off x="5681425" y="1272825"/>
              <a:ext cx="423350" cy="525850"/>
            </a:xfrm>
            <a:custGeom>
              <a:avLst/>
              <a:gdLst/>
              <a:ahLst/>
              <a:cxnLst/>
              <a:rect l="l" t="t" r="r" b="b"/>
              <a:pathLst>
                <a:path w="16934" h="21034" extrusionOk="0">
                  <a:moveTo>
                    <a:pt x="4899" y="1"/>
                  </a:moveTo>
                  <a:cubicBezTo>
                    <a:pt x="4672" y="1"/>
                    <a:pt x="4498" y="34"/>
                    <a:pt x="4423" y="106"/>
                  </a:cubicBezTo>
                  <a:cubicBezTo>
                    <a:pt x="4423" y="106"/>
                    <a:pt x="1" y="13016"/>
                    <a:pt x="1156" y="14571"/>
                  </a:cubicBezTo>
                  <a:cubicBezTo>
                    <a:pt x="2326" y="16112"/>
                    <a:pt x="8360" y="19236"/>
                    <a:pt x="13596" y="21033"/>
                  </a:cubicBezTo>
                  <a:lnTo>
                    <a:pt x="16934" y="13187"/>
                  </a:lnTo>
                  <a:cubicBezTo>
                    <a:pt x="16934" y="13187"/>
                    <a:pt x="15537" y="12344"/>
                    <a:pt x="13630" y="12344"/>
                  </a:cubicBezTo>
                  <a:cubicBezTo>
                    <a:pt x="13032" y="12344"/>
                    <a:pt x="12384" y="12427"/>
                    <a:pt x="11713" y="12645"/>
                  </a:cubicBezTo>
                  <a:cubicBezTo>
                    <a:pt x="9887" y="12146"/>
                    <a:pt x="8032" y="11789"/>
                    <a:pt x="6163" y="11575"/>
                  </a:cubicBezTo>
                  <a:cubicBezTo>
                    <a:pt x="7247" y="9435"/>
                    <a:pt x="7033" y="4656"/>
                    <a:pt x="7290" y="1033"/>
                  </a:cubicBezTo>
                  <a:cubicBezTo>
                    <a:pt x="7335" y="459"/>
                    <a:pt x="5747" y="1"/>
                    <a:pt x="4899" y="1"/>
                  </a:cubicBezTo>
                  <a:close/>
                </a:path>
              </a:pathLst>
            </a:custGeom>
            <a:solidFill>
              <a:srgbClr val="FF52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40"/>
            <p:cNvSpPr/>
            <p:nvPr/>
          </p:nvSpPr>
          <p:spPr>
            <a:xfrm>
              <a:off x="5992050" y="1438700"/>
              <a:ext cx="471350" cy="393075"/>
            </a:xfrm>
            <a:custGeom>
              <a:avLst/>
              <a:gdLst/>
              <a:ahLst/>
              <a:cxnLst/>
              <a:rect l="l" t="t" r="r" b="b"/>
              <a:pathLst>
                <a:path w="18854" h="15723" extrusionOk="0">
                  <a:moveTo>
                    <a:pt x="15006" y="0"/>
                  </a:moveTo>
                  <a:cubicBezTo>
                    <a:pt x="14277" y="0"/>
                    <a:pt x="13424" y="181"/>
                    <a:pt x="12440" y="589"/>
                  </a:cubicBezTo>
                  <a:cubicBezTo>
                    <a:pt x="10643" y="1317"/>
                    <a:pt x="9915" y="1531"/>
                    <a:pt x="9045" y="1959"/>
                  </a:cubicBezTo>
                  <a:cubicBezTo>
                    <a:pt x="8075" y="2458"/>
                    <a:pt x="7790" y="3128"/>
                    <a:pt x="7133" y="4070"/>
                  </a:cubicBezTo>
                  <a:cubicBezTo>
                    <a:pt x="6578" y="4663"/>
                    <a:pt x="6011" y="4955"/>
                    <a:pt x="5631" y="4955"/>
                  </a:cubicBezTo>
                  <a:cubicBezTo>
                    <a:pt x="5582" y="4955"/>
                    <a:pt x="5536" y="4950"/>
                    <a:pt x="5493" y="4940"/>
                  </a:cubicBezTo>
                  <a:cubicBezTo>
                    <a:pt x="5476" y="4939"/>
                    <a:pt x="5457" y="4938"/>
                    <a:pt x="5438" y="4938"/>
                  </a:cubicBezTo>
                  <a:cubicBezTo>
                    <a:pt x="4735" y="4938"/>
                    <a:pt x="2422" y="5931"/>
                    <a:pt x="1270" y="8193"/>
                  </a:cubicBezTo>
                  <a:cubicBezTo>
                    <a:pt x="1" y="10675"/>
                    <a:pt x="243" y="13171"/>
                    <a:pt x="1071" y="14569"/>
                  </a:cubicBezTo>
                  <a:cubicBezTo>
                    <a:pt x="2715" y="15072"/>
                    <a:pt x="4612" y="15723"/>
                    <a:pt x="7542" y="15723"/>
                  </a:cubicBezTo>
                  <a:cubicBezTo>
                    <a:pt x="8019" y="15723"/>
                    <a:pt x="8524" y="15706"/>
                    <a:pt x="9059" y="15668"/>
                  </a:cubicBezTo>
                  <a:cubicBezTo>
                    <a:pt x="10800" y="15539"/>
                    <a:pt x="13367" y="13913"/>
                    <a:pt x="14437" y="12872"/>
                  </a:cubicBezTo>
                  <a:cubicBezTo>
                    <a:pt x="16834" y="10518"/>
                    <a:pt x="17676" y="8606"/>
                    <a:pt x="18260" y="5739"/>
                  </a:cubicBezTo>
                  <a:cubicBezTo>
                    <a:pt x="18854" y="2897"/>
                    <a:pt x="17923" y="0"/>
                    <a:pt x="15006" y="0"/>
                  </a:cubicBezTo>
                  <a:close/>
                </a:path>
              </a:pathLst>
            </a:custGeom>
            <a:solidFill>
              <a:srgbClr val="005E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40"/>
            <p:cNvSpPr/>
            <p:nvPr/>
          </p:nvSpPr>
          <p:spPr>
            <a:xfrm>
              <a:off x="6362950" y="1247650"/>
              <a:ext cx="177275" cy="177625"/>
            </a:xfrm>
            <a:custGeom>
              <a:avLst/>
              <a:gdLst/>
              <a:ahLst/>
              <a:cxnLst/>
              <a:rect l="l" t="t" r="r" b="b"/>
              <a:pathLst>
                <a:path w="7091" h="7105" extrusionOk="0">
                  <a:moveTo>
                    <a:pt x="3553" y="0"/>
                  </a:moveTo>
                  <a:cubicBezTo>
                    <a:pt x="1584" y="0"/>
                    <a:pt x="1" y="1598"/>
                    <a:pt x="1" y="3552"/>
                  </a:cubicBezTo>
                  <a:cubicBezTo>
                    <a:pt x="1" y="5507"/>
                    <a:pt x="1584" y="7104"/>
                    <a:pt x="3553" y="7104"/>
                  </a:cubicBezTo>
                  <a:cubicBezTo>
                    <a:pt x="5507" y="7104"/>
                    <a:pt x="7091" y="5507"/>
                    <a:pt x="7091" y="3552"/>
                  </a:cubicBezTo>
                  <a:cubicBezTo>
                    <a:pt x="7091" y="1598"/>
                    <a:pt x="5507" y="0"/>
                    <a:pt x="3553" y="0"/>
                  </a:cubicBezTo>
                  <a:close/>
                </a:path>
              </a:pathLst>
            </a:custGeom>
            <a:solidFill>
              <a:srgbClr val="002D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40"/>
            <p:cNvSpPr/>
            <p:nvPr/>
          </p:nvSpPr>
          <p:spPr>
            <a:xfrm>
              <a:off x="6301975" y="1420250"/>
              <a:ext cx="105225" cy="111725"/>
            </a:xfrm>
            <a:custGeom>
              <a:avLst/>
              <a:gdLst/>
              <a:ahLst/>
              <a:cxnLst/>
              <a:rect l="l" t="t" r="r" b="b"/>
              <a:pathLst>
                <a:path w="4209" h="4469" extrusionOk="0">
                  <a:moveTo>
                    <a:pt x="1042" y="1"/>
                  </a:moveTo>
                  <a:lnTo>
                    <a:pt x="229" y="1998"/>
                  </a:lnTo>
                  <a:cubicBezTo>
                    <a:pt x="0" y="2597"/>
                    <a:pt x="172" y="3767"/>
                    <a:pt x="1669" y="4337"/>
                  </a:cubicBezTo>
                  <a:cubicBezTo>
                    <a:pt x="1883" y="4425"/>
                    <a:pt x="2106" y="4468"/>
                    <a:pt x="2326" y="4468"/>
                  </a:cubicBezTo>
                  <a:cubicBezTo>
                    <a:pt x="2679" y="4468"/>
                    <a:pt x="3026" y="4357"/>
                    <a:pt x="3324" y="4138"/>
                  </a:cubicBezTo>
                  <a:lnTo>
                    <a:pt x="4209" y="2868"/>
                  </a:lnTo>
                  <a:lnTo>
                    <a:pt x="1042" y="1"/>
                  </a:ln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40"/>
            <p:cNvSpPr/>
            <p:nvPr/>
          </p:nvSpPr>
          <p:spPr>
            <a:xfrm>
              <a:off x="6303050" y="1380675"/>
              <a:ext cx="38900" cy="53875"/>
            </a:xfrm>
            <a:custGeom>
              <a:avLst/>
              <a:gdLst/>
              <a:ahLst/>
              <a:cxnLst/>
              <a:rect l="l" t="t" r="r" b="b"/>
              <a:pathLst>
                <a:path w="1556" h="2155" extrusionOk="0">
                  <a:moveTo>
                    <a:pt x="0" y="0"/>
                  </a:moveTo>
                  <a:cubicBezTo>
                    <a:pt x="0" y="0"/>
                    <a:pt x="186" y="956"/>
                    <a:pt x="385" y="1384"/>
                  </a:cubicBezTo>
                  <a:cubicBezTo>
                    <a:pt x="599" y="1798"/>
                    <a:pt x="985" y="2083"/>
                    <a:pt x="1427" y="2154"/>
                  </a:cubicBezTo>
                  <a:lnTo>
                    <a:pt x="1555" y="8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D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40"/>
            <p:cNvSpPr/>
            <p:nvPr/>
          </p:nvSpPr>
          <p:spPr>
            <a:xfrm>
              <a:off x="6287000" y="1289175"/>
              <a:ext cx="41750" cy="95450"/>
            </a:xfrm>
            <a:custGeom>
              <a:avLst/>
              <a:gdLst/>
              <a:ahLst/>
              <a:cxnLst/>
              <a:rect l="l" t="t" r="r" b="b"/>
              <a:pathLst>
                <a:path w="1670" h="3818" extrusionOk="0">
                  <a:moveTo>
                    <a:pt x="1314" y="0"/>
                  </a:moveTo>
                  <a:cubicBezTo>
                    <a:pt x="1009" y="0"/>
                    <a:pt x="711" y="107"/>
                    <a:pt x="485" y="322"/>
                  </a:cubicBezTo>
                  <a:cubicBezTo>
                    <a:pt x="0" y="750"/>
                    <a:pt x="171" y="2191"/>
                    <a:pt x="642" y="3646"/>
                  </a:cubicBezTo>
                  <a:lnTo>
                    <a:pt x="1669" y="3817"/>
                  </a:lnTo>
                  <a:lnTo>
                    <a:pt x="1555" y="22"/>
                  </a:lnTo>
                  <a:cubicBezTo>
                    <a:pt x="1475" y="8"/>
                    <a:pt x="1394" y="0"/>
                    <a:pt x="1314" y="0"/>
                  </a:cubicBezTo>
                  <a:close/>
                </a:path>
              </a:pathLst>
            </a:custGeom>
            <a:solidFill>
              <a:srgbClr val="002D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40"/>
            <p:cNvSpPr/>
            <p:nvPr/>
          </p:nvSpPr>
          <p:spPr>
            <a:xfrm>
              <a:off x="6276300" y="1256950"/>
              <a:ext cx="245750" cy="246500"/>
            </a:xfrm>
            <a:custGeom>
              <a:avLst/>
              <a:gdLst/>
              <a:ahLst/>
              <a:cxnLst/>
              <a:rect l="l" t="t" r="r" b="b"/>
              <a:pathLst>
                <a:path w="9830" h="9860" extrusionOk="0">
                  <a:moveTo>
                    <a:pt x="6289" y="1"/>
                  </a:moveTo>
                  <a:cubicBezTo>
                    <a:pt x="5434" y="1"/>
                    <a:pt x="4565" y="219"/>
                    <a:pt x="3880" y="598"/>
                  </a:cubicBezTo>
                  <a:cubicBezTo>
                    <a:pt x="1855" y="1697"/>
                    <a:pt x="2540" y="4321"/>
                    <a:pt x="2540" y="4321"/>
                  </a:cubicBezTo>
                  <a:cubicBezTo>
                    <a:pt x="2411" y="3908"/>
                    <a:pt x="2326" y="3622"/>
                    <a:pt x="2069" y="3337"/>
                  </a:cubicBezTo>
                  <a:cubicBezTo>
                    <a:pt x="1960" y="3209"/>
                    <a:pt x="1708" y="3103"/>
                    <a:pt x="1422" y="3103"/>
                  </a:cubicBezTo>
                  <a:cubicBezTo>
                    <a:pt x="1073" y="3103"/>
                    <a:pt x="673" y="3260"/>
                    <a:pt x="414" y="3722"/>
                  </a:cubicBezTo>
                  <a:cubicBezTo>
                    <a:pt x="0" y="4507"/>
                    <a:pt x="542" y="5577"/>
                    <a:pt x="1113" y="5948"/>
                  </a:cubicBezTo>
                  <a:cubicBezTo>
                    <a:pt x="1170" y="5976"/>
                    <a:pt x="1241" y="6019"/>
                    <a:pt x="1313" y="6048"/>
                  </a:cubicBezTo>
                  <a:cubicBezTo>
                    <a:pt x="1500" y="6135"/>
                    <a:pt x="1687" y="6179"/>
                    <a:pt x="1884" y="6179"/>
                  </a:cubicBezTo>
                  <a:cubicBezTo>
                    <a:pt x="1912" y="6179"/>
                    <a:pt x="1940" y="6178"/>
                    <a:pt x="1969" y="6176"/>
                  </a:cubicBezTo>
                  <a:cubicBezTo>
                    <a:pt x="1981" y="6177"/>
                    <a:pt x="1993" y="6177"/>
                    <a:pt x="2005" y="6177"/>
                  </a:cubicBezTo>
                  <a:cubicBezTo>
                    <a:pt x="2277" y="6177"/>
                    <a:pt x="2529" y="6022"/>
                    <a:pt x="2625" y="5762"/>
                  </a:cubicBezTo>
                  <a:lnTo>
                    <a:pt x="2625" y="5762"/>
                  </a:lnTo>
                  <a:lnTo>
                    <a:pt x="2525" y="6861"/>
                  </a:lnTo>
                  <a:lnTo>
                    <a:pt x="2268" y="9728"/>
                  </a:lnTo>
                  <a:cubicBezTo>
                    <a:pt x="2411" y="9728"/>
                    <a:pt x="2554" y="9714"/>
                    <a:pt x="2682" y="9685"/>
                  </a:cubicBezTo>
                  <a:cubicBezTo>
                    <a:pt x="3096" y="9614"/>
                    <a:pt x="3481" y="9528"/>
                    <a:pt x="3880" y="9400"/>
                  </a:cubicBezTo>
                  <a:cubicBezTo>
                    <a:pt x="4237" y="9300"/>
                    <a:pt x="4480" y="9186"/>
                    <a:pt x="4480" y="9186"/>
                  </a:cubicBezTo>
                  <a:cubicBezTo>
                    <a:pt x="4950" y="9386"/>
                    <a:pt x="5421" y="9543"/>
                    <a:pt x="5920" y="9671"/>
                  </a:cubicBezTo>
                  <a:cubicBezTo>
                    <a:pt x="5920" y="9671"/>
                    <a:pt x="6798" y="9859"/>
                    <a:pt x="7319" y="9859"/>
                  </a:cubicBezTo>
                  <a:cubicBezTo>
                    <a:pt x="7354" y="9859"/>
                    <a:pt x="7387" y="9858"/>
                    <a:pt x="7418" y="9856"/>
                  </a:cubicBezTo>
                  <a:cubicBezTo>
                    <a:pt x="8260" y="9785"/>
                    <a:pt x="8816" y="9157"/>
                    <a:pt x="9116" y="8287"/>
                  </a:cubicBezTo>
                  <a:cubicBezTo>
                    <a:pt x="9615" y="6875"/>
                    <a:pt x="9829" y="5734"/>
                    <a:pt x="9672" y="2881"/>
                  </a:cubicBezTo>
                  <a:cubicBezTo>
                    <a:pt x="9550" y="820"/>
                    <a:pt x="7945" y="1"/>
                    <a:pt x="6289" y="1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40"/>
            <p:cNvSpPr/>
            <p:nvPr/>
          </p:nvSpPr>
          <p:spPr>
            <a:xfrm>
              <a:off x="6316950" y="1208600"/>
              <a:ext cx="236475" cy="179475"/>
            </a:xfrm>
            <a:custGeom>
              <a:avLst/>
              <a:gdLst/>
              <a:ahLst/>
              <a:cxnLst/>
              <a:rect l="l" t="t" r="r" b="b"/>
              <a:pathLst>
                <a:path w="9459" h="7179" extrusionOk="0">
                  <a:moveTo>
                    <a:pt x="5547" y="0"/>
                  </a:moveTo>
                  <a:cubicBezTo>
                    <a:pt x="5316" y="0"/>
                    <a:pt x="5087" y="61"/>
                    <a:pt x="4865" y="121"/>
                  </a:cubicBezTo>
                  <a:cubicBezTo>
                    <a:pt x="4409" y="264"/>
                    <a:pt x="3938" y="407"/>
                    <a:pt x="3481" y="535"/>
                  </a:cubicBezTo>
                  <a:cubicBezTo>
                    <a:pt x="2654" y="749"/>
                    <a:pt x="1784" y="835"/>
                    <a:pt x="1013" y="1205"/>
                  </a:cubicBezTo>
                  <a:cubicBezTo>
                    <a:pt x="842" y="1305"/>
                    <a:pt x="685" y="1419"/>
                    <a:pt x="543" y="1562"/>
                  </a:cubicBezTo>
                  <a:cubicBezTo>
                    <a:pt x="357" y="1805"/>
                    <a:pt x="272" y="2061"/>
                    <a:pt x="272" y="2347"/>
                  </a:cubicBezTo>
                  <a:cubicBezTo>
                    <a:pt x="257" y="2703"/>
                    <a:pt x="400" y="3031"/>
                    <a:pt x="329" y="3374"/>
                  </a:cubicBezTo>
                  <a:cubicBezTo>
                    <a:pt x="272" y="3631"/>
                    <a:pt x="215" y="3887"/>
                    <a:pt x="157" y="4173"/>
                  </a:cubicBezTo>
                  <a:cubicBezTo>
                    <a:pt x="100" y="4458"/>
                    <a:pt x="58" y="4743"/>
                    <a:pt x="1" y="5043"/>
                  </a:cubicBezTo>
                  <a:cubicBezTo>
                    <a:pt x="343" y="5128"/>
                    <a:pt x="628" y="5328"/>
                    <a:pt x="928" y="6241"/>
                  </a:cubicBezTo>
                  <a:cubicBezTo>
                    <a:pt x="971" y="6441"/>
                    <a:pt x="985" y="6626"/>
                    <a:pt x="999" y="6826"/>
                  </a:cubicBezTo>
                  <a:cubicBezTo>
                    <a:pt x="999" y="6969"/>
                    <a:pt x="999" y="7083"/>
                    <a:pt x="1128" y="7154"/>
                  </a:cubicBezTo>
                  <a:cubicBezTo>
                    <a:pt x="1159" y="7171"/>
                    <a:pt x="1193" y="7179"/>
                    <a:pt x="1229" y="7179"/>
                  </a:cubicBezTo>
                  <a:cubicBezTo>
                    <a:pt x="1342" y="7179"/>
                    <a:pt x="1469" y="7108"/>
                    <a:pt x="1555" y="7054"/>
                  </a:cubicBezTo>
                  <a:cubicBezTo>
                    <a:pt x="1655" y="7012"/>
                    <a:pt x="1769" y="6940"/>
                    <a:pt x="1855" y="6840"/>
                  </a:cubicBezTo>
                  <a:cubicBezTo>
                    <a:pt x="2540" y="6270"/>
                    <a:pt x="2982" y="5485"/>
                    <a:pt x="3125" y="4615"/>
                  </a:cubicBezTo>
                  <a:cubicBezTo>
                    <a:pt x="3139" y="4601"/>
                    <a:pt x="3139" y="4558"/>
                    <a:pt x="3139" y="4544"/>
                  </a:cubicBezTo>
                  <a:cubicBezTo>
                    <a:pt x="3182" y="4444"/>
                    <a:pt x="3196" y="4330"/>
                    <a:pt x="3196" y="4201"/>
                  </a:cubicBezTo>
                  <a:cubicBezTo>
                    <a:pt x="3813" y="4407"/>
                    <a:pt x="4471" y="4522"/>
                    <a:pt x="5133" y="4522"/>
                  </a:cubicBezTo>
                  <a:cubicBezTo>
                    <a:pt x="5343" y="4522"/>
                    <a:pt x="5554" y="4511"/>
                    <a:pt x="5764" y="4487"/>
                  </a:cubicBezTo>
                  <a:cubicBezTo>
                    <a:pt x="6391" y="4444"/>
                    <a:pt x="7005" y="4315"/>
                    <a:pt x="7604" y="4087"/>
                  </a:cubicBezTo>
                  <a:cubicBezTo>
                    <a:pt x="8118" y="3873"/>
                    <a:pt x="8674" y="3631"/>
                    <a:pt x="9073" y="3245"/>
                  </a:cubicBezTo>
                  <a:cubicBezTo>
                    <a:pt x="9216" y="3117"/>
                    <a:pt x="9344" y="2946"/>
                    <a:pt x="9401" y="2746"/>
                  </a:cubicBezTo>
                  <a:cubicBezTo>
                    <a:pt x="9459" y="2447"/>
                    <a:pt x="9316" y="2133"/>
                    <a:pt x="9045" y="1976"/>
                  </a:cubicBezTo>
                  <a:cubicBezTo>
                    <a:pt x="8844" y="1864"/>
                    <a:pt x="8617" y="1805"/>
                    <a:pt x="8384" y="1805"/>
                  </a:cubicBezTo>
                  <a:cubicBezTo>
                    <a:pt x="8319" y="1805"/>
                    <a:pt x="8254" y="1810"/>
                    <a:pt x="8189" y="1819"/>
                  </a:cubicBezTo>
                  <a:cubicBezTo>
                    <a:pt x="8260" y="1377"/>
                    <a:pt x="8046" y="920"/>
                    <a:pt x="7633" y="706"/>
                  </a:cubicBezTo>
                  <a:cubicBezTo>
                    <a:pt x="7432" y="596"/>
                    <a:pt x="7232" y="542"/>
                    <a:pt x="7031" y="542"/>
                  </a:cubicBezTo>
                  <a:cubicBezTo>
                    <a:pt x="6787" y="542"/>
                    <a:pt x="6541" y="621"/>
                    <a:pt x="6292" y="778"/>
                  </a:cubicBezTo>
                  <a:cubicBezTo>
                    <a:pt x="6406" y="464"/>
                    <a:pt x="6149" y="121"/>
                    <a:pt x="5835" y="36"/>
                  </a:cubicBezTo>
                  <a:cubicBezTo>
                    <a:pt x="5739" y="11"/>
                    <a:pt x="5643" y="0"/>
                    <a:pt x="5547" y="0"/>
                  </a:cubicBezTo>
                  <a:close/>
                </a:path>
              </a:pathLst>
            </a:custGeom>
            <a:solidFill>
              <a:srgbClr val="002D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40"/>
            <p:cNvSpPr/>
            <p:nvPr/>
          </p:nvSpPr>
          <p:spPr>
            <a:xfrm>
              <a:off x="6295550" y="1267900"/>
              <a:ext cx="34975" cy="27550"/>
            </a:xfrm>
            <a:custGeom>
              <a:avLst/>
              <a:gdLst/>
              <a:ahLst/>
              <a:cxnLst/>
              <a:rect l="l" t="t" r="r" b="b"/>
              <a:pathLst>
                <a:path w="1399" h="1102" extrusionOk="0">
                  <a:moveTo>
                    <a:pt x="601" y="1"/>
                  </a:moveTo>
                  <a:cubicBezTo>
                    <a:pt x="364" y="1"/>
                    <a:pt x="126" y="128"/>
                    <a:pt x="1" y="360"/>
                  </a:cubicBezTo>
                  <a:lnTo>
                    <a:pt x="1199" y="1102"/>
                  </a:lnTo>
                  <a:cubicBezTo>
                    <a:pt x="1399" y="759"/>
                    <a:pt x="1285" y="317"/>
                    <a:pt x="971" y="103"/>
                  </a:cubicBezTo>
                  <a:cubicBezTo>
                    <a:pt x="942" y="103"/>
                    <a:pt x="942" y="89"/>
                    <a:pt x="928" y="89"/>
                  </a:cubicBezTo>
                  <a:cubicBezTo>
                    <a:pt x="827" y="29"/>
                    <a:pt x="714" y="1"/>
                    <a:pt x="601" y="1"/>
                  </a:cubicBezTo>
                  <a:close/>
                </a:path>
              </a:pathLst>
            </a:custGeom>
            <a:solidFill>
              <a:srgbClr val="002D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40"/>
            <p:cNvSpPr/>
            <p:nvPr/>
          </p:nvSpPr>
          <p:spPr>
            <a:xfrm>
              <a:off x="6343350" y="1442000"/>
              <a:ext cx="62775" cy="62450"/>
            </a:xfrm>
            <a:custGeom>
              <a:avLst/>
              <a:gdLst/>
              <a:ahLst/>
              <a:cxnLst/>
              <a:rect l="l" t="t" r="r" b="b"/>
              <a:pathLst>
                <a:path w="2511" h="2498" extrusionOk="0">
                  <a:moveTo>
                    <a:pt x="0" y="1"/>
                  </a:moveTo>
                  <a:cubicBezTo>
                    <a:pt x="0" y="1"/>
                    <a:pt x="157" y="985"/>
                    <a:pt x="514" y="1499"/>
                  </a:cubicBezTo>
                  <a:cubicBezTo>
                    <a:pt x="642" y="1684"/>
                    <a:pt x="1198" y="2198"/>
                    <a:pt x="2211" y="2497"/>
                  </a:cubicBezTo>
                  <a:lnTo>
                    <a:pt x="2511" y="2055"/>
                  </a:lnTo>
                  <a:lnTo>
                    <a:pt x="1798" y="1784"/>
                  </a:lnTo>
                  <a:cubicBezTo>
                    <a:pt x="1512" y="1684"/>
                    <a:pt x="1227" y="1527"/>
                    <a:pt x="985" y="1342"/>
                  </a:cubicBezTo>
                  <a:cubicBezTo>
                    <a:pt x="585" y="1042"/>
                    <a:pt x="86" y="258"/>
                    <a:pt x="0" y="1"/>
                  </a:cubicBez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40"/>
            <p:cNvSpPr/>
            <p:nvPr/>
          </p:nvSpPr>
          <p:spPr>
            <a:xfrm>
              <a:off x="6423575" y="1389225"/>
              <a:ext cx="19650" cy="18600"/>
            </a:xfrm>
            <a:custGeom>
              <a:avLst/>
              <a:gdLst/>
              <a:ahLst/>
              <a:cxnLst/>
              <a:rect l="l" t="t" r="r" b="b"/>
              <a:pathLst>
                <a:path w="786" h="744" extrusionOk="0">
                  <a:moveTo>
                    <a:pt x="415" y="0"/>
                  </a:moveTo>
                  <a:cubicBezTo>
                    <a:pt x="215" y="0"/>
                    <a:pt x="29" y="143"/>
                    <a:pt x="15" y="329"/>
                  </a:cubicBezTo>
                  <a:cubicBezTo>
                    <a:pt x="1" y="543"/>
                    <a:pt x="158" y="728"/>
                    <a:pt x="358" y="742"/>
                  </a:cubicBezTo>
                  <a:cubicBezTo>
                    <a:pt x="367" y="743"/>
                    <a:pt x="376" y="743"/>
                    <a:pt x="384" y="743"/>
                  </a:cubicBezTo>
                  <a:cubicBezTo>
                    <a:pt x="586" y="743"/>
                    <a:pt x="744" y="591"/>
                    <a:pt x="771" y="400"/>
                  </a:cubicBezTo>
                  <a:cubicBezTo>
                    <a:pt x="786" y="186"/>
                    <a:pt x="629" y="15"/>
                    <a:pt x="415" y="0"/>
                  </a:cubicBezTo>
                  <a:close/>
                </a:path>
              </a:pathLst>
            </a:custGeom>
            <a:solidFill>
              <a:srgbClr val="002D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40"/>
            <p:cNvSpPr/>
            <p:nvPr/>
          </p:nvSpPr>
          <p:spPr>
            <a:xfrm>
              <a:off x="6411825" y="1356225"/>
              <a:ext cx="23200" cy="14125"/>
            </a:xfrm>
            <a:custGeom>
              <a:avLst/>
              <a:gdLst/>
              <a:ahLst/>
              <a:cxnLst/>
              <a:rect l="l" t="t" r="r" b="b"/>
              <a:pathLst>
                <a:path w="928" h="565" extrusionOk="0">
                  <a:moveTo>
                    <a:pt x="482" y="1"/>
                  </a:moveTo>
                  <a:cubicBezTo>
                    <a:pt x="454" y="1"/>
                    <a:pt x="427" y="3"/>
                    <a:pt x="400" y="8"/>
                  </a:cubicBezTo>
                  <a:cubicBezTo>
                    <a:pt x="143" y="65"/>
                    <a:pt x="0" y="322"/>
                    <a:pt x="57" y="564"/>
                  </a:cubicBezTo>
                  <a:lnTo>
                    <a:pt x="927" y="350"/>
                  </a:lnTo>
                  <a:lnTo>
                    <a:pt x="927" y="336"/>
                  </a:lnTo>
                  <a:cubicBezTo>
                    <a:pt x="890" y="135"/>
                    <a:pt x="686" y="1"/>
                    <a:pt x="482" y="1"/>
                  </a:cubicBezTo>
                  <a:close/>
                </a:path>
              </a:pathLst>
            </a:custGeom>
            <a:solidFill>
              <a:srgbClr val="002D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40"/>
            <p:cNvSpPr/>
            <p:nvPr/>
          </p:nvSpPr>
          <p:spPr>
            <a:xfrm>
              <a:off x="6425375" y="1455200"/>
              <a:ext cx="23200" cy="16275"/>
            </a:xfrm>
            <a:custGeom>
              <a:avLst/>
              <a:gdLst/>
              <a:ahLst/>
              <a:cxnLst/>
              <a:rect l="l" t="t" r="r" b="b"/>
              <a:pathLst>
                <a:path w="928" h="651" extrusionOk="0">
                  <a:moveTo>
                    <a:pt x="100" y="1"/>
                  </a:moveTo>
                  <a:cubicBezTo>
                    <a:pt x="0" y="229"/>
                    <a:pt x="100" y="500"/>
                    <a:pt x="343" y="614"/>
                  </a:cubicBezTo>
                  <a:lnTo>
                    <a:pt x="357" y="614"/>
                  </a:lnTo>
                  <a:cubicBezTo>
                    <a:pt x="413" y="639"/>
                    <a:pt x="472" y="650"/>
                    <a:pt x="529" y="650"/>
                  </a:cubicBezTo>
                  <a:cubicBezTo>
                    <a:pt x="702" y="650"/>
                    <a:pt x="863" y="543"/>
                    <a:pt x="927" y="371"/>
                  </a:cubicBezTo>
                  <a:lnTo>
                    <a:pt x="100" y="1"/>
                  </a:ln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40"/>
            <p:cNvSpPr/>
            <p:nvPr/>
          </p:nvSpPr>
          <p:spPr>
            <a:xfrm>
              <a:off x="6495625" y="1351375"/>
              <a:ext cx="22850" cy="16475"/>
            </a:xfrm>
            <a:custGeom>
              <a:avLst/>
              <a:gdLst/>
              <a:ahLst/>
              <a:cxnLst/>
              <a:rect l="l" t="t" r="r" b="b"/>
              <a:pathLst>
                <a:path w="914" h="659" extrusionOk="0">
                  <a:moveTo>
                    <a:pt x="411" y="0"/>
                  </a:moveTo>
                  <a:cubicBezTo>
                    <a:pt x="242" y="0"/>
                    <a:pt x="76" y="97"/>
                    <a:pt x="1" y="259"/>
                  </a:cubicBezTo>
                  <a:lnTo>
                    <a:pt x="828" y="659"/>
                  </a:lnTo>
                  <a:cubicBezTo>
                    <a:pt x="914" y="416"/>
                    <a:pt x="828" y="159"/>
                    <a:pt x="600" y="31"/>
                  </a:cubicBezTo>
                  <a:lnTo>
                    <a:pt x="571" y="31"/>
                  </a:lnTo>
                  <a:cubicBezTo>
                    <a:pt x="519" y="10"/>
                    <a:pt x="465" y="0"/>
                    <a:pt x="411" y="0"/>
                  </a:cubicBezTo>
                  <a:close/>
                </a:path>
              </a:pathLst>
            </a:custGeom>
            <a:solidFill>
              <a:srgbClr val="002D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40"/>
            <p:cNvSpPr/>
            <p:nvPr/>
          </p:nvSpPr>
          <p:spPr>
            <a:xfrm>
              <a:off x="6487425" y="1385650"/>
              <a:ext cx="19625" cy="18750"/>
            </a:xfrm>
            <a:custGeom>
              <a:avLst/>
              <a:gdLst/>
              <a:ahLst/>
              <a:cxnLst/>
              <a:rect l="l" t="t" r="r" b="b"/>
              <a:pathLst>
                <a:path w="785" h="750" extrusionOk="0">
                  <a:moveTo>
                    <a:pt x="428" y="1"/>
                  </a:moveTo>
                  <a:cubicBezTo>
                    <a:pt x="229" y="1"/>
                    <a:pt x="43" y="143"/>
                    <a:pt x="29" y="329"/>
                  </a:cubicBezTo>
                  <a:cubicBezTo>
                    <a:pt x="0" y="543"/>
                    <a:pt x="157" y="728"/>
                    <a:pt x="357" y="743"/>
                  </a:cubicBezTo>
                  <a:cubicBezTo>
                    <a:pt x="380" y="747"/>
                    <a:pt x="402" y="749"/>
                    <a:pt x="423" y="749"/>
                  </a:cubicBezTo>
                  <a:cubicBezTo>
                    <a:pt x="605" y="749"/>
                    <a:pt x="744" y="595"/>
                    <a:pt x="756" y="429"/>
                  </a:cubicBezTo>
                  <a:cubicBezTo>
                    <a:pt x="785" y="229"/>
                    <a:pt x="642" y="29"/>
                    <a:pt x="428" y="1"/>
                  </a:cubicBezTo>
                  <a:close/>
                </a:path>
              </a:pathLst>
            </a:custGeom>
            <a:solidFill>
              <a:srgbClr val="002D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40"/>
            <p:cNvSpPr/>
            <p:nvPr/>
          </p:nvSpPr>
          <p:spPr>
            <a:xfrm>
              <a:off x="6457825" y="1389225"/>
              <a:ext cx="33900" cy="55300"/>
            </a:xfrm>
            <a:custGeom>
              <a:avLst/>
              <a:gdLst/>
              <a:ahLst/>
              <a:cxnLst/>
              <a:rect l="l" t="t" r="r" b="b"/>
              <a:pathLst>
                <a:path w="1356" h="2212" extrusionOk="0">
                  <a:moveTo>
                    <a:pt x="357" y="0"/>
                  </a:moveTo>
                  <a:lnTo>
                    <a:pt x="0" y="2212"/>
                  </a:lnTo>
                  <a:lnTo>
                    <a:pt x="1356" y="2155"/>
                  </a:lnTo>
                  <a:lnTo>
                    <a:pt x="357" y="0"/>
                  </a:ln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40"/>
            <p:cNvSpPr/>
            <p:nvPr/>
          </p:nvSpPr>
          <p:spPr>
            <a:xfrm>
              <a:off x="6662875" y="1760125"/>
              <a:ext cx="43675" cy="68950"/>
            </a:xfrm>
            <a:custGeom>
              <a:avLst/>
              <a:gdLst/>
              <a:ahLst/>
              <a:cxnLst/>
              <a:rect l="l" t="t" r="r" b="b"/>
              <a:pathLst>
                <a:path w="1747" h="2758" extrusionOk="0">
                  <a:moveTo>
                    <a:pt x="343" y="0"/>
                  </a:moveTo>
                  <a:lnTo>
                    <a:pt x="1" y="971"/>
                  </a:lnTo>
                  <a:lnTo>
                    <a:pt x="415" y="1213"/>
                  </a:lnTo>
                  <a:cubicBezTo>
                    <a:pt x="572" y="1441"/>
                    <a:pt x="629" y="1855"/>
                    <a:pt x="843" y="2240"/>
                  </a:cubicBezTo>
                  <a:cubicBezTo>
                    <a:pt x="1035" y="2610"/>
                    <a:pt x="1323" y="2758"/>
                    <a:pt x="1513" y="2758"/>
                  </a:cubicBezTo>
                  <a:cubicBezTo>
                    <a:pt x="1659" y="2758"/>
                    <a:pt x="1747" y="2669"/>
                    <a:pt x="1684" y="2525"/>
                  </a:cubicBezTo>
                  <a:cubicBezTo>
                    <a:pt x="1513" y="2155"/>
                    <a:pt x="1570" y="1541"/>
                    <a:pt x="1342" y="999"/>
                  </a:cubicBezTo>
                  <a:cubicBezTo>
                    <a:pt x="1171" y="614"/>
                    <a:pt x="843" y="329"/>
                    <a:pt x="343" y="0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40"/>
            <p:cNvSpPr/>
            <p:nvPr/>
          </p:nvSpPr>
          <p:spPr>
            <a:xfrm>
              <a:off x="6078375" y="1489800"/>
              <a:ext cx="358075" cy="535200"/>
            </a:xfrm>
            <a:custGeom>
              <a:avLst/>
              <a:gdLst/>
              <a:ahLst/>
              <a:cxnLst/>
              <a:rect l="l" t="t" r="r" b="b"/>
              <a:pathLst>
                <a:path w="14323" h="21408" extrusionOk="0">
                  <a:moveTo>
                    <a:pt x="5906" y="0"/>
                  </a:moveTo>
                  <a:cubicBezTo>
                    <a:pt x="3481" y="585"/>
                    <a:pt x="2996" y="1698"/>
                    <a:pt x="1997" y="5207"/>
                  </a:cubicBezTo>
                  <a:cubicBezTo>
                    <a:pt x="1355" y="7490"/>
                    <a:pt x="271" y="12597"/>
                    <a:pt x="171" y="13609"/>
                  </a:cubicBezTo>
                  <a:cubicBezTo>
                    <a:pt x="0" y="14965"/>
                    <a:pt x="29" y="15065"/>
                    <a:pt x="1384" y="15978"/>
                  </a:cubicBezTo>
                  <a:cubicBezTo>
                    <a:pt x="2625" y="16833"/>
                    <a:pt x="9401" y="20600"/>
                    <a:pt x="10942" y="21113"/>
                  </a:cubicBezTo>
                  <a:cubicBezTo>
                    <a:pt x="11628" y="21344"/>
                    <a:pt x="12382" y="21408"/>
                    <a:pt x="13003" y="21408"/>
                  </a:cubicBezTo>
                  <a:cubicBezTo>
                    <a:pt x="13761" y="21408"/>
                    <a:pt x="14322" y="21313"/>
                    <a:pt x="14322" y="21313"/>
                  </a:cubicBezTo>
                  <a:lnTo>
                    <a:pt x="11555" y="19701"/>
                  </a:lnTo>
                  <a:cubicBezTo>
                    <a:pt x="11555" y="19701"/>
                    <a:pt x="11783" y="19615"/>
                    <a:pt x="12482" y="19415"/>
                  </a:cubicBezTo>
                  <a:cubicBezTo>
                    <a:pt x="13181" y="19202"/>
                    <a:pt x="13538" y="19102"/>
                    <a:pt x="13795" y="18845"/>
                  </a:cubicBezTo>
                  <a:cubicBezTo>
                    <a:pt x="14011" y="18628"/>
                    <a:pt x="13875" y="18377"/>
                    <a:pt x="13263" y="18377"/>
                  </a:cubicBezTo>
                  <a:cubicBezTo>
                    <a:pt x="13190" y="18377"/>
                    <a:pt x="13111" y="18381"/>
                    <a:pt x="13024" y="18388"/>
                  </a:cubicBezTo>
                  <a:cubicBezTo>
                    <a:pt x="12969" y="18393"/>
                    <a:pt x="12912" y="18395"/>
                    <a:pt x="12855" y="18395"/>
                  </a:cubicBezTo>
                  <a:cubicBezTo>
                    <a:pt x="12168" y="18395"/>
                    <a:pt x="11366" y="18077"/>
                    <a:pt x="10516" y="18077"/>
                  </a:cubicBezTo>
                  <a:cubicBezTo>
                    <a:pt x="10383" y="18077"/>
                    <a:pt x="10249" y="18085"/>
                    <a:pt x="10114" y="18103"/>
                  </a:cubicBezTo>
                  <a:lnTo>
                    <a:pt x="4665" y="13609"/>
                  </a:lnTo>
                  <a:lnTo>
                    <a:pt x="6377" y="6177"/>
                  </a:lnTo>
                  <a:cubicBezTo>
                    <a:pt x="6377" y="6177"/>
                    <a:pt x="7832" y="1056"/>
                    <a:pt x="5906" y="0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40"/>
            <p:cNvSpPr/>
            <p:nvPr/>
          </p:nvSpPr>
          <p:spPr>
            <a:xfrm>
              <a:off x="6099050" y="1478025"/>
              <a:ext cx="175475" cy="266750"/>
            </a:xfrm>
            <a:custGeom>
              <a:avLst/>
              <a:gdLst/>
              <a:ahLst/>
              <a:cxnLst/>
              <a:rect l="l" t="t" r="r" b="b"/>
              <a:pathLst>
                <a:path w="7019" h="10670" extrusionOk="0">
                  <a:moveTo>
                    <a:pt x="5564" y="1"/>
                  </a:moveTo>
                  <a:cubicBezTo>
                    <a:pt x="3082" y="671"/>
                    <a:pt x="2026" y="1484"/>
                    <a:pt x="1498" y="3039"/>
                  </a:cubicBezTo>
                  <a:cubicBezTo>
                    <a:pt x="956" y="4551"/>
                    <a:pt x="0" y="9302"/>
                    <a:pt x="0" y="9302"/>
                  </a:cubicBezTo>
                  <a:cubicBezTo>
                    <a:pt x="0" y="9302"/>
                    <a:pt x="771" y="10086"/>
                    <a:pt x="2269" y="10486"/>
                  </a:cubicBezTo>
                  <a:cubicBezTo>
                    <a:pt x="2768" y="10624"/>
                    <a:pt x="3209" y="10669"/>
                    <a:pt x="3574" y="10669"/>
                  </a:cubicBezTo>
                  <a:cubicBezTo>
                    <a:pt x="4305" y="10669"/>
                    <a:pt x="4737" y="10486"/>
                    <a:pt x="4737" y="10486"/>
                  </a:cubicBezTo>
                  <a:cubicBezTo>
                    <a:pt x="4737" y="10486"/>
                    <a:pt x="6077" y="5621"/>
                    <a:pt x="6334" y="4523"/>
                  </a:cubicBezTo>
                  <a:cubicBezTo>
                    <a:pt x="7019" y="1484"/>
                    <a:pt x="5564" y="1"/>
                    <a:pt x="5564" y="1"/>
                  </a:cubicBezTo>
                  <a:close/>
                </a:path>
              </a:pathLst>
            </a:custGeom>
            <a:solidFill>
              <a:srgbClr val="005E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4295034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43"/>
          <p:cNvSpPr txBox="1">
            <a:spLocks noGrp="1"/>
          </p:cNvSpPr>
          <p:nvPr>
            <p:ph type="title"/>
          </p:nvPr>
        </p:nvSpPr>
        <p:spPr>
          <a:xfrm>
            <a:off x="1523250" y="2571750"/>
            <a:ext cx="6097500" cy="118094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Les </a:t>
            </a:r>
            <a:r>
              <a:rPr lang="en" dirty="0" err="1"/>
              <a:t>endroits</a:t>
            </a:r>
            <a:r>
              <a:rPr lang="en" dirty="0"/>
              <a:t> </a:t>
            </a:r>
            <a:r>
              <a:rPr lang="en" dirty="0" err="1"/>
              <a:t>à</a:t>
            </a:r>
            <a:r>
              <a:rPr lang="en" dirty="0"/>
              <a:t> v</a:t>
            </a:r>
            <a:r>
              <a:rPr lang="fr-FR" dirty="0"/>
              <a:t>i</a:t>
            </a:r>
            <a:r>
              <a:rPr lang="en" dirty="0"/>
              <a:t>siter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91808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re 9">
            <a:extLst>
              <a:ext uri="{FF2B5EF4-FFF2-40B4-BE49-F238E27FC236}">
                <a16:creationId xmlns:a16="http://schemas.microsoft.com/office/drawing/2014/main" id="{B56486DE-3084-4073-8A0F-202F1C4B8920}"/>
              </a:ext>
            </a:extLst>
          </p:cNvPr>
          <p:cNvSpPr>
            <a:spLocks noGrp="1"/>
          </p:cNvSpPr>
          <p:nvPr>
            <p:ph type="ctrTitle" idx="8"/>
          </p:nvPr>
        </p:nvSpPr>
        <p:spPr/>
        <p:txBody>
          <a:bodyPr/>
          <a:lstStyle/>
          <a:p>
            <a:r>
              <a:rPr lang="fr-FR" dirty="0"/>
              <a:t>La love </a:t>
            </a:r>
            <a:r>
              <a:rPr lang="fr-FR" dirty="0" err="1"/>
              <a:t>tower</a:t>
            </a:r>
            <a:r>
              <a:rPr lang="fr-FR" dirty="0"/>
              <a:t> (Anglet)</a:t>
            </a:r>
          </a:p>
        </p:txBody>
      </p:sp>
      <p:pic>
        <p:nvPicPr>
          <p:cNvPr id="1026" name="Picture 2" descr="La Love Tower">
            <a:extLst>
              <a:ext uri="{FF2B5EF4-FFF2-40B4-BE49-F238E27FC236}">
                <a16:creationId xmlns:a16="http://schemas.microsoft.com/office/drawing/2014/main" id="{5FC80CE2-2231-1B44-8BC5-2B88A38E25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9325" y="1429743"/>
            <a:ext cx="3045350" cy="2284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45998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re 9">
            <a:extLst>
              <a:ext uri="{FF2B5EF4-FFF2-40B4-BE49-F238E27FC236}">
                <a16:creationId xmlns:a16="http://schemas.microsoft.com/office/drawing/2014/main" id="{B56486DE-3084-4073-8A0F-202F1C4B8920}"/>
              </a:ext>
            </a:extLst>
          </p:cNvPr>
          <p:cNvSpPr>
            <a:spLocks noGrp="1"/>
          </p:cNvSpPr>
          <p:nvPr>
            <p:ph type="ctrTitle" idx="8"/>
          </p:nvPr>
        </p:nvSpPr>
        <p:spPr>
          <a:xfrm>
            <a:off x="1152000" y="334773"/>
            <a:ext cx="6840000" cy="540000"/>
          </a:xfrm>
        </p:spPr>
        <p:txBody>
          <a:bodyPr/>
          <a:lstStyle/>
          <a:p>
            <a:r>
              <a:rPr lang="fr-FR" dirty="0"/>
              <a:t>Les Plages</a:t>
            </a:r>
          </a:p>
        </p:txBody>
      </p:sp>
      <p:pic>
        <p:nvPicPr>
          <p:cNvPr id="16388" name="Picture 4" descr="La Grande Plage - Plages du Pays Basque à Biarritz - Guide du Pays Basque">
            <a:extLst>
              <a:ext uri="{FF2B5EF4-FFF2-40B4-BE49-F238E27FC236}">
                <a16:creationId xmlns:a16="http://schemas.microsoft.com/office/drawing/2014/main" id="{9E095829-6907-5A48-9072-6B8BE5559B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940" y="1828799"/>
            <a:ext cx="3552094" cy="2320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re 9">
            <a:extLst>
              <a:ext uri="{FF2B5EF4-FFF2-40B4-BE49-F238E27FC236}">
                <a16:creationId xmlns:a16="http://schemas.microsoft.com/office/drawing/2014/main" id="{2EBE11C9-06E7-EA4F-B1F9-E1B8F6D6FC26}"/>
              </a:ext>
            </a:extLst>
          </p:cNvPr>
          <p:cNvSpPr txBox="1">
            <a:spLocks/>
          </p:cNvSpPr>
          <p:nvPr/>
        </p:nvSpPr>
        <p:spPr>
          <a:xfrm>
            <a:off x="1152000" y="1288799"/>
            <a:ext cx="1899975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77D"/>
              </a:buClr>
              <a:buSzPts val="3500"/>
              <a:buFont typeface="Nunito Black"/>
              <a:buNone/>
              <a:defRPr sz="3500" b="0" i="0" u="none" strike="noStrike" cap="none">
                <a:solidFill>
                  <a:srgbClr val="00477D"/>
                </a:solidFill>
                <a:latin typeface="Nunito Black"/>
                <a:ea typeface="Nunito Black"/>
                <a:cs typeface="Nunito Black"/>
                <a:sym typeface="Nunito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dirty="0"/>
              <a:t>Biarritz</a:t>
            </a:r>
          </a:p>
        </p:txBody>
      </p:sp>
      <p:sp>
        <p:nvSpPr>
          <p:cNvPr id="7" name="Titre 9">
            <a:extLst>
              <a:ext uri="{FF2B5EF4-FFF2-40B4-BE49-F238E27FC236}">
                <a16:creationId xmlns:a16="http://schemas.microsoft.com/office/drawing/2014/main" id="{9E3F2335-0AAA-514A-BB81-F1D68FAAA3C5}"/>
              </a:ext>
            </a:extLst>
          </p:cNvPr>
          <p:cNvSpPr txBox="1">
            <a:spLocks/>
          </p:cNvSpPr>
          <p:nvPr/>
        </p:nvSpPr>
        <p:spPr>
          <a:xfrm>
            <a:off x="6047940" y="1288799"/>
            <a:ext cx="1775405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77D"/>
              </a:buClr>
              <a:buSzPts val="3500"/>
              <a:buFont typeface="Nunito Black"/>
              <a:buNone/>
              <a:defRPr sz="3500" b="0" i="0" u="none" strike="noStrike" cap="none">
                <a:solidFill>
                  <a:srgbClr val="00477D"/>
                </a:solidFill>
                <a:latin typeface="Nunito Black"/>
                <a:ea typeface="Nunito Black"/>
                <a:cs typeface="Nunito Black"/>
                <a:sym typeface="Nunito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dirty="0"/>
              <a:t>Anglet</a:t>
            </a:r>
          </a:p>
        </p:txBody>
      </p:sp>
      <p:pic>
        <p:nvPicPr>
          <p:cNvPr id="16392" name="Picture 8">
            <a:extLst>
              <a:ext uri="{FF2B5EF4-FFF2-40B4-BE49-F238E27FC236}">
                <a16:creationId xmlns:a16="http://schemas.microsoft.com/office/drawing/2014/main" id="{AA9DD663-0BF1-5A44-9221-3741F20744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3227" y="1828799"/>
            <a:ext cx="3764833" cy="2320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43553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re 9">
            <a:extLst>
              <a:ext uri="{FF2B5EF4-FFF2-40B4-BE49-F238E27FC236}">
                <a16:creationId xmlns:a16="http://schemas.microsoft.com/office/drawing/2014/main" id="{B56486DE-3084-4073-8A0F-202F1C4B8920}"/>
              </a:ext>
            </a:extLst>
          </p:cNvPr>
          <p:cNvSpPr>
            <a:spLocks noGrp="1"/>
          </p:cNvSpPr>
          <p:nvPr>
            <p:ph type="ctrTitle" idx="8"/>
          </p:nvPr>
        </p:nvSpPr>
        <p:spPr>
          <a:xfrm>
            <a:off x="1151999" y="708484"/>
            <a:ext cx="6840000" cy="540000"/>
          </a:xfrm>
        </p:spPr>
        <p:txBody>
          <a:bodyPr/>
          <a:lstStyle/>
          <a:p>
            <a:r>
              <a:rPr lang="fr-FR" dirty="0"/>
              <a:t>Le rocher de la vierge &amp; la Villa </a:t>
            </a:r>
            <a:r>
              <a:rPr lang="fr-FR" dirty="0" err="1"/>
              <a:t>Belza</a:t>
            </a:r>
            <a:r>
              <a:rPr lang="fr-FR" dirty="0"/>
              <a:t> (Biarritz)</a:t>
            </a:r>
          </a:p>
        </p:txBody>
      </p:sp>
      <p:pic>
        <p:nvPicPr>
          <p:cNvPr id="3076" name="Picture 4" descr="Le Rocher de la Vierge à Biarritz">
            <a:extLst>
              <a:ext uri="{FF2B5EF4-FFF2-40B4-BE49-F238E27FC236}">
                <a16:creationId xmlns:a16="http://schemas.microsoft.com/office/drawing/2014/main" id="{670CA7B8-955C-B447-AD21-E4124CE785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3576" y="1098501"/>
            <a:ext cx="3936847" cy="2946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37404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43"/>
          <p:cNvSpPr txBox="1">
            <a:spLocks noGrp="1"/>
          </p:cNvSpPr>
          <p:nvPr>
            <p:ph type="title"/>
          </p:nvPr>
        </p:nvSpPr>
        <p:spPr>
          <a:xfrm>
            <a:off x="1523250" y="2571750"/>
            <a:ext cx="6097500" cy="118094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Les </a:t>
            </a:r>
            <a:r>
              <a:rPr lang="fr-FR" dirty="0"/>
              <a:t>villes aux alentours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738755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re 9">
            <a:extLst>
              <a:ext uri="{FF2B5EF4-FFF2-40B4-BE49-F238E27FC236}">
                <a16:creationId xmlns:a16="http://schemas.microsoft.com/office/drawing/2014/main" id="{4673EC8B-2DA3-4DF2-952D-A4BF6E2D3AAE}"/>
              </a:ext>
            </a:extLst>
          </p:cNvPr>
          <p:cNvSpPr>
            <a:spLocks noGrp="1"/>
          </p:cNvSpPr>
          <p:nvPr>
            <p:ph type="ctrTitle" idx="8"/>
          </p:nvPr>
        </p:nvSpPr>
        <p:spPr>
          <a:xfrm>
            <a:off x="-828799" y="345208"/>
            <a:ext cx="6840000" cy="540000"/>
          </a:xfrm>
        </p:spPr>
        <p:txBody>
          <a:bodyPr/>
          <a:lstStyle/>
          <a:p>
            <a:r>
              <a:rPr lang="fr-FR" dirty="0"/>
              <a:t>Biarritz</a:t>
            </a:r>
          </a:p>
        </p:txBody>
      </p:sp>
      <p:pic>
        <p:nvPicPr>
          <p:cNvPr id="2050" name="Picture 2" descr="C&amp;#39;est beau Biarritz, la nuit... - Grand Angle">
            <a:extLst>
              <a:ext uri="{FF2B5EF4-FFF2-40B4-BE49-F238E27FC236}">
                <a16:creationId xmlns:a16="http://schemas.microsoft.com/office/drawing/2014/main" id="{A66BA244-C399-4DD6-A689-D9E1F62723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406" y="1462367"/>
            <a:ext cx="3311591" cy="2218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Bayonne : une ville sérieusement festive - Détours en France">
            <a:extLst>
              <a:ext uri="{FF2B5EF4-FFF2-40B4-BE49-F238E27FC236}">
                <a16:creationId xmlns:a16="http://schemas.microsoft.com/office/drawing/2014/main" id="{C82052AD-716E-4B19-8C37-4D14365E51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1679" y="1097336"/>
            <a:ext cx="1965885" cy="2948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862D1DD3-314B-450A-995A-CA5DC7D94129}"/>
              </a:ext>
            </a:extLst>
          </p:cNvPr>
          <p:cNvSpPr txBox="1"/>
          <p:nvPr/>
        </p:nvSpPr>
        <p:spPr>
          <a:xfrm>
            <a:off x="5434444" y="254266"/>
            <a:ext cx="331470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500" dirty="0">
                <a:solidFill>
                  <a:srgbClr val="1D5C8C"/>
                </a:solidFill>
                <a:latin typeface="Nunito Black" pitchFamily="2" charset="0"/>
              </a:rPr>
              <a:t>Bayonne</a:t>
            </a:r>
          </a:p>
        </p:txBody>
      </p:sp>
    </p:spTree>
    <p:extLst>
      <p:ext uri="{BB962C8B-B14F-4D97-AF65-F5344CB8AC3E}">
        <p14:creationId xmlns:p14="http://schemas.microsoft.com/office/powerpoint/2010/main" val="38382195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re 9">
            <a:extLst>
              <a:ext uri="{FF2B5EF4-FFF2-40B4-BE49-F238E27FC236}">
                <a16:creationId xmlns:a16="http://schemas.microsoft.com/office/drawing/2014/main" id="{4673EC8B-2DA3-4DF2-952D-A4BF6E2D3AAE}"/>
              </a:ext>
            </a:extLst>
          </p:cNvPr>
          <p:cNvSpPr>
            <a:spLocks noGrp="1"/>
          </p:cNvSpPr>
          <p:nvPr>
            <p:ph type="ctrTitle" idx="8"/>
          </p:nvPr>
        </p:nvSpPr>
        <p:spPr>
          <a:xfrm>
            <a:off x="-1099144" y="451272"/>
            <a:ext cx="6840000" cy="540000"/>
          </a:xfrm>
        </p:spPr>
        <p:txBody>
          <a:bodyPr/>
          <a:lstStyle/>
          <a:p>
            <a:r>
              <a:rPr lang="fr-FR" dirty="0"/>
              <a:t>St Jean de </a:t>
            </a:r>
            <a:r>
              <a:rPr lang="fr-FR" dirty="0" err="1"/>
              <a:t>Luz</a:t>
            </a:r>
            <a:endParaRPr lang="fr-FR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862D1DD3-314B-450A-995A-CA5DC7D94129}"/>
              </a:ext>
            </a:extLst>
          </p:cNvPr>
          <p:cNvSpPr txBox="1"/>
          <p:nvPr/>
        </p:nvSpPr>
        <p:spPr>
          <a:xfrm>
            <a:off x="5644310" y="360330"/>
            <a:ext cx="219880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500" dirty="0">
                <a:solidFill>
                  <a:srgbClr val="1D5C8C"/>
                </a:solidFill>
                <a:latin typeface="Nunito Black" pitchFamily="2" charset="0"/>
              </a:rPr>
              <a:t>Guéthary</a:t>
            </a:r>
          </a:p>
        </p:txBody>
      </p:sp>
      <p:pic>
        <p:nvPicPr>
          <p:cNvPr id="2" name="Picture 2" descr="Saint-Jean-de-Luz - Site officiel de la ville (Donibane Lohizune)">
            <a:extLst>
              <a:ext uri="{FF2B5EF4-FFF2-40B4-BE49-F238E27FC236}">
                <a16:creationId xmlns:a16="http://schemas.microsoft.com/office/drawing/2014/main" id="{09B95880-3B62-5841-98E5-A2B234EA8B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636" y="1097336"/>
            <a:ext cx="4032441" cy="2689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Guéthary, l&amp;#39;âme du pays basque">
            <a:extLst>
              <a:ext uri="{FF2B5EF4-FFF2-40B4-BE49-F238E27FC236}">
                <a16:creationId xmlns:a16="http://schemas.microsoft.com/office/drawing/2014/main" id="{816C592C-912E-6B41-AA35-3F4CCEAB3C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8284" y="1097336"/>
            <a:ext cx="4010860" cy="2689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55969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re 9">
            <a:extLst>
              <a:ext uri="{FF2B5EF4-FFF2-40B4-BE49-F238E27FC236}">
                <a16:creationId xmlns:a16="http://schemas.microsoft.com/office/drawing/2014/main" id="{19476E38-5149-4EAA-8F13-4C9476567193}"/>
              </a:ext>
            </a:extLst>
          </p:cNvPr>
          <p:cNvSpPr>
            <a:spLocks noGrp="1"/>
          </p:cNvSpPr>
          <p:nvPr>
            <p:ph type="ctrTitle" idx="8"/>
          </p:nvPr>
        </p:nvSpPr>
        <p:spPr>
          <a:xfrm>
            <a:off x="1152000" y="363064"/>
            <a:ext cx="6840000" cy="540000"/>
          </a:xfrm>
        </p:spPr>
        <p:txBody>
          <a:bodyPr/>
          <a:lstStyle/>
          <a:p>
            <a:r>
              <a:rPr lang="fr-FR" dirty="0"/>
              <a:t>Dans les Landes</a:t>
            </a:r>
          </a:p>
        </p:txBody>
      </p:sp>
      <p:sp>
        <p:nvSpPr>
          <p:cNvPr id="13" name="Google Shape;623;p48">
            <a:extLst>
              <a:ext uri="{FF2B5EF4-FFF2-40B4-BE49-F238E27FC236}">
                <a16:creationId xmlns:a16="http://schemas.microsoft.com/office/drawing/2014/main" id="{663343F1-053E-45DB-8CF3-926C9EC3F5E8}"/>
              </a:ext>
            </a:extLst>
          </p:cNvPr>
          <p:cNvSpPr txBox="1">
            <a:spLocks/>
          </p:cNvSpPr>
          <p:nvPr/>
        </p:nvSpPr>
        <p:spPr>
          <a:xfrm>
            <a:off x="1433141" y="1338308"/>
            <a:ext cx="16920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77D"/>
              </a:buClr>
              <a:buSzPts val="2000"/>
              <a:buFont typeface="Nunito Black"/>
              <a:buNone/>
              <a:defRPr sz="2000" b="0" i="0" u="none" strike="noStrike" cap="none">
                <a:solidFill>
                  <a:srgbClr val="00477D"/>
                </a:solidFill>
                <a:latin typeface="Nunito Black"/>
                <a:ea typeface="Nunito Black"/>
                <a:cs typeface="Nunito Black"/>
                <a:sym typeface="Nunito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dirty="0"/>
              <a:t>Hossegor</a:t>
            </a:r>
          </a:p>
          <a:p>
            <a:r>
              <a:rPr lang="fr-FR" dirty="0"/>
              <a:t>30km</a:t>
            </a:r>
          </a:p>
        </p:txBody>
      </p:sp>
      <p:sp>
        <p:nvSpPr>
          <p:cNvPr id="14" name="Google Shape;623;p48">
            <a:extLst>
              <a:ext uri="{FF2B5EF4-FFF2-40B4-BE49-F238E27FC236}">
                <a16:creationId xmlns:a16="http://schemas.microsoft.com/office/drawing/2014/main" id="{252E2143-D5DB-4D28-8CCA-CB7EFAA30FB8}"/>
              </a:ext>
            </a:extLst>
          </p:cNvPr>
          <p:cNvSpPr txBox="1">
            <a:spLocks/>
          </p:cNvSpPr>
          <p:nvPr/>
        </p:nvSpPr>
        <p:spPr>
          <a:xfrm>
            <a:off x="5948389" y="1338308"/>
            <a:ext cx="16920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77D"/>
              </a:buClr>
              <a:buSzPts val="2000"/>
              <a:buFont typeface="Nunito Black"/>
              <a:buNone/>
              <a:defRPr sz="2000" b="0" i="0" u="none" strike="noStrike" cap="none">
                <a:solidFill>
                  <a:srgbClr val="00477D"/>
                </a:solidFill>
                <a:latin typeface="Nunito Black"/>
                <a:ea typeface="Nunito Black"/>
                <a:cs typeface="Nunito Black"/>
                <a:sym typeface="Nunito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dirty="0"/>
              <a:t>Capbreton</a:t>
            </a:r>
          </a:p>
          <a:p>
            <a:r>
              <a:rPr lang="fr-FR" dirty="0"/>
              <a:t>26km</a:t>
            </a:r>
          </a:p>
        </p:txBody>
      </p:sp>
      <p:pic>
        <p:nvPicPr>
          <p:cNvPr id="4098" name="Picture 2" descr="Architecture d&amp;#39;Hossegor (Landes) - Le style basco-landais">
            <a:extLst>
              <a:ext uri="{FF2B5EF4-FFF2-40B4-BE49-F238E27FC236}">
                <a16:creationId xmlns:a16="http://schemas.microsoft.com/office/drawing/2014/main" id="{40B3CC8D-471E-E640-AF98-DDE75E4E58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37" y="2013481"/>
            <a:ext cx="3885207" cy="1699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Plage de la Piste à Capbreton dans les Landes">
            <a:extLst>
              <a:ext uri="{FF2B5EF4-FFF2-40B4-BE49-F238E27FC236}">
                <a16:creationId xmlns:a16="http://schemas.microsoft.com/office/drawing/2014/main" id="{E79168C1-4495-E940-AEA3-40C13AF16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1126" y="1878308"/>
            <a:ext cx="3506526" cy="2337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18719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re 9">
            <a:extLst>
              <a:ext uri="{FF2B5EF4-FFF2-40B4-BE49-F238E27FC236}">
                <a16:creationId xmlns:a16="http://schemas.microsoft.com/office/drawing/2014/main" id="{19476E38-5149-4EAA-8F13-4C9476567193}"/>
              </a:ext>
            </a:extLst>
          </p:cNvPr>
          <p:cNvSpPr>
            <a:spLocks noGrp="1"/>
          </p:cNvSpPr>
          <p:nvPr>
            <p:ph type="ctrTitle" idx="8"/>
          </p:nvPr>
        </p:nvSpPr>
        <p:spPr/>
        <p:txBody>
          <a:bodyPr/>
          <a:lstStyle/>
          <a:p>
            <a:r>
              <a:rPr lang="fr-FR" dirty="0"/>
              <a:t>En Espagne</a:t>
            </a:r>
          </a:p>
        </p:txBody>
      </p:sp>
      <p:sp>
        <p:nvSpPr>
          <p:cNvPr id="13" name="Google Shape;623;p48">
            <a:extLst>
              <a:ext uri="{FF2B5EF4-FFF2-40B4-BE49-F238E27FC236}">
                <a16:creationId xmlns:a16="http://schemas.microsoft.com/office/drawing/2014/main" id="{663343F1-053E-45DB-8CF3-926C9EC3F5E8}"/>
              </a:ext>
            </a:extLst>
          </p:cNvPr>
          <p:cNvSpPr txBox="1">
            <a:spLocks/>
          </p:cNvSpPr>
          <p:nvPr/>
        </p:nvSpPr>
        <p:spPr>
          <a:xfrm>
            <a:off x="1794868" y="1767680"/>
            <a:ext cx="16920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77D"/>
              </a:buClr>
              <a:buSzPts val="2000"/>
              <a:buFont typeface="Nunito Black"/>
              <a:buNone/>
              <a:defRPr sz="2000" b="0" i="0" u="none" strike="noStrike" cap="none">
                <a:solidFill>
                  <a:srgbClr val="00477D"/>
                </a:solidFill>
                <a:latin typeface="Nunito Black"/>
                <a:ea typeface="Nunito Black"/>
                <a:cs typeface="Nunito Black"/>
                <a:sym typeface="Nunito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dirty="0"/>
              <a:t>Fontarabie</a:t>
            </a:r>
          </a:p>
          <a:p>
            <a:r>
              <a:rPr lang="fr-FR" dirty="0"/>
              <a:t>37,1km</a:t>
            </a:r>
          </a:p>
        </p:txBody>
      </p:sp>
      <p:sp>
        <p:nvSpPr>
          <p:cNvPr id="14" name="Google Shape;623;p48">
            <a:extLst>
              <a:ext uri="{FF2B5EF4-FFF2-40B4-BE49-F238E27FC236}">
                <a16:creationId xmlns:a16="http://schemas.microsoft.com/office/drawing/2014/main" id="{252E2143-D5DB-4D28-8CCA-CB7EFAA30FB8}"/>
              </a:ext>
            </a:extLst>
          </p:cNvPr>
          <p:cNvSpPr txBox="1">
            <a:spLocks/>
          </p:cNvSpPr>
          <p:nvPr/>
        </p:nvSpPr>
        <p:spPr>
          <a:xfrm>
            <a:off x="5557093" y="1855281"/>
            <a:ext cx="16920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77D"/>
              </a:buClr>
              <a:buSzPts val="2000"/>
              <a:buFont typeface="Nunito Black"/>
              <a:buNone/>
              <a:defRPr sz="2000" b="0" i="0" u="none" strike="noStrike" cap="none">
                <a:solidFill>
                  <a:srgbClr val="00477D"/>
                </a:solidFill>
                <a:latin typeface="Nunito Black"/>
                <a:ea typeface="Nunito Black"/>
                <a:cs typeface="Nunito Black"/>
                <a:sym typeface="Nunito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dirty="0"/>
              <a:t>San Sebastian</a:t>
            </a:r>
          </a:p>
          <a:p>
            <a:r>
              <a:rPr lang="fr-FR" dirty="0"/>
              <a:t>51,1km</a:t>
            </a:r>
          </a:p>
        </p:txBody>
      </p:sp>
      <p:pic>
        <p:nvPicPr>
          <p:cNvPr id="2050" name="Picture 2" descr="Fontarrabie Banque d&amp;#39;images et photos libres de droit - iStock">
            <a:extLst>
              <a:ext uri="{FF2B5EF4-FFF2-40B4-BE49-F238E27FC236}">
                <a16:creationId xmlns:a16="http://schemas.microsoft.com/office/drawing/2014/main" id="{B43BE914-5689-48F2-850A-0FDBADE694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455" y="2307680"/>
            <a:ext cx="3310755" cy="2207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350 Nuit De San Sebastian Photos libres de droits et gratuites de Dreamstime">
            <a:extLst>
              <a:ext uri="{FF2B5EF4-FFF2-40B4-BE49-F238E27FC236}">
                <a16:creationId xmlns:a16="http://schemas.microsoft.com/office/drawing/2014/main" id="{F811C044-02DE-4B40-8DFF-48168F6FAF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6153" y="2307680"/>
            <a:ext cx="3395847" cy="2262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1069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38"/>
          <p:cNvSpPr txBox="1">
            <a:spLocks noGrp="1"/>
          </p:cNvSpPr>
          <p:nvPr>
            <p:ph type="title"/>
          </p:nvPr>
        </p:nvSpPr>
        <p:spPr>
          <a:xfrm>
            <a:off x="4445261" y="2008450"/>
            <a:ext cx="3960000" cy="75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rgbClr val="00477D"/>
                </a:solidFill>
              </a:rPr>
              <a:t>Introduction</a:t>
            </a:r>
            <a:endParaRPr sz="3500">
              <a:solidFill>
                <a:srgbClr val="00477D"/>
              </a:solidFill>
            </a:endParaRPr>
          </a:p>
        </p:txBody>
      </p:sp>
      <p:sp>
        <p:nvSpPr>
          <p:cNvPr id="353" name="Google Shape;353;p38"/>
          <p:cNvSpPr txBox="1">
            <a:spLocks noGrp="1"/>
          </p:cNvSpPr>
          <p:nvPr>
            <p:ph type="subTitle" idx="1"/>
          </p:nvPr>
        </p:nvSpPr>
        <p:spPr>
          <a:xfrm>
            <a:off x="4466374" y="2637400"/>
            <a:ext cx="4192595" cy="159269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Nous </a:t>
            </a:r>
            <a:r>
              <a:rPr lang="en" dirty="0" err="1"/>
              <a:t>allons</a:t>
            </a:r>
            <a:r>
              <a:rPr lang="en" dirty="0"/>
              <a:t> </a:t>
            </a:r>
            <a:r>
              <a:rPr lang="en" dirty="0" err="1"/>
              <a:t>vous</a:t>
            </a:r>
            <a:r>
              <a:rPr lang="en" dirty="0"/>
              <a:t> pr</a:t>
            </a:r>
            <a:r>
              <a:rPr lang="fr-FR" dirty="0"/>
              <a:t>é</a:t>
            </a:r>
            <a:r>
              <a:rPr lang="en" dirty="0" err="1"/>
              <a:t>senter</a:t>
            </a:r>
            <a:r>
              <a:rPr lang="en" dirty="0"/>
              <a:t> comment se passe la </a:t>
            </a:r>
            <a:r>
              <a:rPr lang="en" dirty="0">
                <a:solidFill>
                  <a:schemeClr val="tx2"/>
                </a:solidFill>
              </a:rPr>
              <a:t>vie </a:t>
            </a:r>
            <a:r>
              <a:rPr lang="en" dirty="0" err="1">
                <a:solidFill>
                  <a:schemeClr val="tx2"/>
                </a:solidFill>
              </a:rPr>
              <a:t>étudiante</a:t>
            </a:r>
            <a:r>
              <a:rPr lang="en" dirty="0">
                <a:solidFill>
                  <a:schemeClr val="tx2"/>
                </a:solidFill>
              </a:rPr>
              <a:t> </a:t>
            </a:r>
            <a:r>
              <a:rPr lang="en" dirty="0"/>
              <a:t>dans le </a:t>
            </a:r>
            <a:r>
              <a:rPr lang="en" dirty="0">
                <a:solidFill>
                  <a:schemeClr val="tx2"/>
                </a:solidFill>
              </a:rPr>
              <a:t>cadre </a:t>
            </a:r>
            <a:r>
              <a:rPr lang="en" dirty="0" err="1">
                <a:solidFill>
                  <a:schemeClr val="tx2"/>
                </a:solidFill>
              </a:rPr>
              <a:t>scolaire</a:t>
            </a:r>
            <a:r>
              <a:rPr lang="en" dirty="0">
                <a:solidFill>
                  <a:schemeClr val="tx2"/>
                </a:solidFill>
              </a:rPr>
              <a:t> </a:t>
            </a:r>
            <a:r>
              <a:rPr lang="en" dirty="0" err="1"/>
              <a:t>mais</a:t>
            </a:r>
            <a:r>
              <a:rPr lang="en" dirty="0"/>
              <a:t> </a:t>
            </a:r>
            <a:r>
              <a:rPr lang="en" dirty="0" err="1"/>
              <a:t>aussi</a:t>
            </a:r>
            <a:r>
              <a:rPr lang="en" dirty="0"/>
              <a:t> dans le </a:t>
            </a:r>
            <a:r>
              <a:rPr lang="en" dirty="0">
                <a:solidFill>
                  <a:schemeClr val="tx2"/>
                </a:solidFill>
              </a:rPr>
              <a:t>cadre </a:t>
            </a:r>
            <a:r>
              <a:rPr lang="en" dirty="0" err="1">
                <a:solidFill>
                  <a:schemeClr val="tx2"/>
                </a:solidFill>
              </a:rPr>
              <a:t>extérieur</a:t>
            </a:r>
            <a:r>
              <a:rPr lang="en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 plus, nous </a:t>
            </a:r>
            <a:r>
              <a:rPr lang="en" dirty="0" err="1"/>
              <a:t>allons</a:t>
            </a:r>
            <a:r>
              <a:rPr lang="en" dirty="0"/>
              <a:t> </a:t>
            </a:r>
            <a:r>
              <a:rPr lang="en" dirty="0" err="1"/>
              <a:t>vous</a:t>
            </a:r>
            <a:r>
              <a:rPr lang="en" dirty="0"/>
              <a:t> </a:t>
            </a:r>
            <a:r>
              <a:rPr lang="en" dirty="0" err="1"/>
              <a:t>partager</a:t>
            </a:r>
            <a:r>
              <a:rPr lang="en" dirty="0"/>
              <a:t> </a:t>
            </a:r>
            <a:r>
              <a:rPr lang="en" dirty="0" err="1"/>
              <a:t>nos</a:t>
            </a:r>
            <a:r>
              <a:rPr lang="en" dirty="0"/>
              <a:t> </a:t>
            </a:r>
            <a:r>
              <a:rPr lang="en" dirty="0" err="1">
                <a:solidFill>
                  <a:schemeClr val="tx2"/>
                </a:solidFill>
              </a:rPr>
              <a:t>astuces</a:t>
            </a:r>
            <a:r>
              <a:rPr lang="en" dirty="0"/>
              <a:t> </a:t>
            </a:r>
            <a:r>
              <a:rPr lang="en" dirty="0" err="1"/>
              <a:t>afin</a:t>
            </a:r>
            <a:r>
              <a:rPr lang="en" dirty="0"/>
              <a:t> de </a:t>
            </a:r>
            <a:r>
              <a:rPr lang="en" dirty="0" err="1"/>
              <a:t>vous</a:t>
            </a:r>
            <a:r>
              <a:rPr lang="en" dirty="0"/>
              <a:t> </a:t>
            </a:r>
            <a:r>
              <a:rPr lang="en" dirty="0" err="1">
                <a:solidFill>
                  <a:schemeClr val="tx2"/>
                </a:solidFill>
              </a:rPr>
              <a:t>intégrer</a:t>
            </a:r>
            <a:r>
              <a:rPr lang="en" dirty="0"/>
              <a:t> au </a:t>
            </a:r>
            <a:r>
              <a:rPr lang="en" dirty="0" err="1"/>
              <a:t>mieux</a:t>
            </a:r>
            <a:r>
              <a:rPr lang="en" dirty="0"/>
              <a:t> dans </a:t>
            </a:r>
            <a:r>
              <a:rPr lang="en" dirty="0" err="1">
                <a:solidFill>
                  <a:schemeClr val="tx2"/>
                </a:solidFill>
              </a:rPr>
              <a:t>l’I</a:t>
            </a:r>
            <a:r>
              <a:rPr lang="fr-FR" dirty="0">
                <a:solidFill>
                  <a:schemeClr val="tx2"/>
                </a:solidFill>
              </a:rPr>
              <a:t>UT </a:t>
            </a:r>
            <a:r>
              <a:rPr lang="fr-FR" dirty="0"/>
              <a:t>mais aussi </a:t>
            </a:r>
            <a:r>
              <a:rPr lang="fr-FR" dirty="0">
                <a:solidFill>
                  <a:schemeClr val="tx2"/>
                </a:solidFill>
              </a:rPr>
              <a:t>dans la région</a:t>
            </a:r>
            <a:r>
              <a:rPr lang="fr-FR" dirty="0"/>
              <a:t>.</a:t>
            </a:r>
            <a:endParaRPr dirty="0"/>
          </a:p>
        </p:txBody>
      </p:sp>
      <p:grpSp>
        <p:nvGrpSpPr>
          <p:cNvPr id="354" name="Google Shape;354;p38"/>
          <p:cNvGrpSpPr/>
          <p:nvPr/>
        </p:nvGrpSpPr>
        <p:grpSpPr>
          <a:xfrm>
            <a:off x="719993" y="1318793"/>
            <a:ext cx="2787294" cy="2973114"/>
            <a:chOff x="3970300" y="1660275"/>
            <a:chExt cx="685125" cy="730800"/>
          </a:xfrm>
        </p:grpSpPr>
        <p:sp>
          <p:nvSpPr>
            <p:cNvPr id="355" name="Google Shape;355;p38"/>
            <p:cNvSpPr/>
            <p:nvPr/>
          </p:nvSpPr>
          <p:spPr>
            <a:xfrm>
              <a:off x="3971375" y="1660275"/>
              <a:ext cx="684050" cy="730675"/>
            </a:xfrm>
            <a:custGeom>
              <a:avLst/>
              <a:gdLst/>
              <a:ahLst/>
              <a:cxnLst/>
              <a:rect l="l" t="t" r="r" b="b"/>
              <a:pathLst>
                <a:path w="27362" h="29227" extrusionOk="0">
                  <a:moveTo>
                    <a:pt x="26468" y="0"/>
                  </a:moveTo>
                  <a:cubicBezTo>
                    <a:pt x="26405" y="0"/>
                    <a:pt x="26341" y="14"/>
                    <a:pt x="26277" y="43"/>
                  </a:cubicBezTo>
                  <a:lnTo>
                    <a:pt x="186" y="15093"/>
                  </a:lnTo>
                  <a:cubicBezTo>
                    <a:pt x="71" y="15164"/>
                    <a:pt x="0" y="15293"/>
                    <a:pt x="0" y="15421"/>
                  </a:cubicBezTo>
                  <a:lnTo>
                    <a:pt x="0" y="28574"/>
                  </a:lnTo>
                  <a:cubicBezTo>
                    <a:pt x="0" y="28702"/>
                    <a:pt x="71" y="28830"/>
                    <a:pt x="171" y="28902"/>
                  </a:cubicBezTo>
                  <a:lnTo>
                    <a:pt x="685" y="29187"/>
                  </a:lnTo>
                  <a:cubicBezTo>
                    <a:pt x="736" y="29213"/>
                    <a:pt x="793" y="29227"/>
                    <a:pt x="853" y="29227"/>
                  </a:cubicBezTo>
                  <a:cubicBezTo>
                    <a:pt x="927" y="29227"/>
                    <a:pt x="1006" y="29206"/>
                    <a:pt x="1084" y="29159"/>
                  </a:cubicBezTo>
                  <a:lnTo>
                    <a:pt x="27176" y="14109"/>
                  </a:lnTo>
                  <a:cubicBezTo>
                    <a:pt x="27290" y="14037"/>
                    <a:pt x="27361" y="13923"/>
                    <a:pt x="27361" y="13795"/>
                  </a:cubicBezTo>
                  <a:lnTo>
                    <a:pt x="27361" y="656"/>
                  </a:lnTo>
                  <a:cubicBezTo>
                    <a:pt x="27347" y="528"/>
                    <a:pt x="27276" y="400"/>
                    <a:pt x="27176" y="328"/>
                  </a:cubicBezTo>
                  <a:lnTo>
                    <a:pt x="26648" y="43"/>
                  </a:lnTo>
                  <a:cubicBezTo>
                    <a:pt x="26591" y="14"/>
                    <a:pt x="26530" y="0"/>
                    <a:pt x="264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38"/>
            <p:cNvSpPr/>
            <p:nvPr/>
          </p:nvSpPr>
          <p:spPr>
            <a:xfrm>
              <a:off x="3993125" y="1673350"/>
              <a:ext cx="661925" cy="716725"/>
            </a:xfrm>
            <a:custGeom>
              <a:avLst/>
              <a:gdLst/>
              <a:ahLst/>
              <a:cxnLst/>
              <a:rect l="l" t="t" r="r" b="b"/>
              <a:pathLst>
                <a:path w="26477" h="28669" extrusionOk="0">
                  <a:moveTo>
                    <a:pt x="26366" y="1"/>
                  </a:moveTo>
                  <a:cubicBezTo>
                    <a:pt x="26340" y="1"/>
                    <a:pt x="26310" y="7"/>
                    <a:pt x="26277" y="19"/>
                  </a:cubicBezTo>
                  <a:lnTo>
                    <a:pt x="200" y="15069"/>
                  </a:lnTo>
                  <a:cubicBezTo>
                    <a:pt x="86" y="15141"/>
                    <a:pt x="15" y="15269"/>
                    <a:pt x="0" y="15397"/>
                  </a:cubicBezTo>
                  <a:lnTo>
                    <a:pt x="0" y="28536"/>
                  </a:lnTo>
                  <a:cubicBezTo>
                    <a:pt x="0" y="28628"/>
                    <a:pt x="44" y="28668"/>
                    <a:pt x="111" y="28668"/>
                  </a:cubicBezTo>
                  <a:cubicBezTo>
                    <a:pt x="138" y="28668"/>
                    <a:pt x="168" y="28662"/>
                    <a:pt x="200" y="28650"/>
                  </a:cubicBezTo>
                  <a:lnTo>
                    <a:pt x="26277" y="13600"/>
                  </a:lnTo>
                  <a:cubicBezTo>
                    <a:pt x="26406" y="13514"/>
                    <a:pt x="26477" y="13400"/>
                    <a:pt x="26477" y="13272"/>
                  </a:cubicBezTo>
                  <a:lnTo>
                    <a:pt x="26477" y="133"/>
                  </a:lnTo>
                  <a:cubicBezTo>
                    <a:pt x="26477" y="41"/>
                    <a:pt x="26433" y="1"/>
                    <a:pt x="2636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38"/>
            <p:cNvSpPr/>
            <p:nvPr/>
          </p:nvSpPr>
          <p:spPr>
            <a:xfrm>
              <a:off x="3970300" y="2041150"/>
              <a:ext cx="26400" cy="349925"/>
            </a:xfrm>
            <a:custGeom>
              <a:avLst/>
              <a:gdLst/>
              <a:ahLst/>
              <a:cxnLst/>
              <a:rect l="l" t="t" r="r" b="b"/>
              <a:pathLst>
                <a:path w="1056" h="13997" extrusionOk="0">
                  <a:moveTo>
                    <a:pt x="57" y="1"/>
                  </a:moveTo>
                  <a:cubicBezTo>
                    <a:pt x="15" y="58"/>
                    <a:pt x="0" y="115"/>
                    <a:pt x="0" y="186"/>
                  </a:cubicBezTo>
                  <a:lnTo>
                    <a:pt x="0" y="13339"/>
                  </a:lnTo>
                  <a:cubicBezTo>
                    <a:pt x="15" y="13467"/>
                    <a:pt x="86" y="13595"/>
                    <a:pt x="200" y="13667"/>
                  </a:cubicBezTo>
                  <a:lnTo>
                    <a:pt x="714" y="13952"/>
                  </a:lnTo>
                  <a:cubicBezTo>
                    <a:pt x="775" y="13983"/>
                    <a:pt x="836" y="13997"/>
                    <a:pt x="897" y="13997"/>
                  </a:cubicBezTo>
                  <a:cubicBezTo>
                    <a:pt x="950" y="13997"/>
                    <a:pt x="1003" y="13986"/>
                    <a:pt x="1056" y="13966"/>
                  </a:cubicBezTo>
                  <a:lnTo>
                    <a:pt x="1056" y="13966"/>
                  </a:lnTo>
                  <a:cubicBezTo>
                    <a:pt x="1047" y="13968"/>
                    <a:pt x="1038" y="13969"/>
                    <a:pt x="1029" y="13969"/>
                  </a:cubicBezTo>
                  <a:cubicBezTo>
                    <a:pt x="968" y="13969"/>
                    <a:pt x="912" y="13925"/>
                    <a:pt x="899" y="13838"/>
                  </a:cubicBezTo>
                  <a:lnTo>
                    <a:pt x="899" y="700"/>
                  </a:lnTo>
                  <a:cubicBezTo>
                    <a:pt x="899" y="643"/>
                    <a:pt x="913" y="571"/>
                    <a:pt x="942" y="514"/>
                  </a:cubicBezTo>
                  <a:lnTo>
                    <a:pt x="5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38"/>
            <p:cNvSpPr/>
            <p:nvPr/>
          </p:nvSpPr>
          <p:spPr>
            <a:xfrm>
              <a:off x="4018800" y="2167900"/>
              <a:ext cx="52450" cy="40475"/>
            </a:xfrm>
            <a:custGeom>
              <a:avLst/>
              <a:gdLst/>
              <a:ahLst/>
              <a:cxnLst/>
              <a:rect l="l" t="t" r="r" b="b"/>
              <a:pathLst>
                <a:path w="2098" h="1619" extrusionOk="0">
                  <a:moveTo>
                    <a:pt x="1926" y="0"/>
                  </a:moveTo>
                  <a:cubicBezTo>
                    <a:pt x="1880" y="0"/>
                    <a:pt x="1827" y="17"/>
                    <a:pt x="1769" y="52"/>
                  </a:cubicBezTo>
                  <a:lnTo>
                    <a:pt x="328" y="894"/>
                  </a:lnTo>
                  <a:cubicBezTo>
                    <a:pt x="143" y="993"/>
                    <a:pt x="43" y="1193"/>
                    <a:pt x="0" y="1407"/>
                  </a:cubicBezTo>
                  <a:cubicBezTo>
                    <a:pt x="0" y="1542"/>
                    <a:pt x="66" y="1618"/>
                    <a:pt x="165" y="1618"/>
                  </a:cubicBezTo>
                  <a:cubicBezTo>
                    <a:pt x="213" y="1618"/>
                    <a:pt x="268" y="1601"/>
                    <a:pt x="328" y="1564"/>
                  </a:cubicBezTo>
                  <a:lnTo>
                    <a:pt x="1769" y="722"/>
                  </a:lnTo>
                  <a:cubicBezTo>
                    <a:pt x="1969" y="622"/>
                    <a:pt x="2069" y="423"/>
                    <a:pt x="2097" y="209"/>
                  </a:cubicBezTo>
                  <a:cubicBezTo>
                    <a:pt x="2097" y="81"/>
                    <a:pt x="2029" y="0"/>
                    <a:pt x="192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38"/>
            <p:cNvSpPr/>
            <p:nvPr/>
          </p:nvSpPr>
          <p:spPr>
            <a:xfrm>
              <a:off x="4082275" y="2099350"/>
              <a:ext cx="108450" cy="72925"/>
            </a:xfrm>
            <a:custGeom>
              <a:avLst/>
              <a:gdLst/>
              <a:ahLst/>
              <a:cxnLst/>
              <a:rect l="l" t="t" r="r" b="b"/>
              <a:pathLst>
                <a:path w="4338" h="2917" extrusionOk="0">
                  <a:moveTo>
                    <a:pt x="4173" y="0"/>
                  </a:moveTo>
                  <a:cubicBezTo>
                    <a:pt x="4125" y="0"/>
                    <a:pt x="4069" y="18"/>
                    <a:pt x="4009" y="55"/>
                  </a:cubicBezTo>
                  <a:lnTo>
                    <a:pt x="314" y="2166"/>
                  </a:lnTo>
                  <a:cubicBezTo>
                    <a:pt x="143" y="2280"/>
                    <a:pt x="15" y="2466"/>
                    <a:pt x="1" y="2708"/>
                  </a:cubicBezTo>
                  <a:cubicBezTo>
                    <a:pt x="1" y="2836"/>
                    <a:pt x="69" y="2917"/>
                    <a:pt x="167" y="2917"/>
                  </a:cubicBezTo>
                  <a:cubicBezTo>
                    <a:pt x="211" y="2917"/>
                    <a:pt x="261" y="2901"/>
                    <a:pt x="314" y="2865"/>
                  </a:cubicBezTo>
                  <a:lnTo>
                    <a:pt x="4009" y="725"/>
                  </a:lnTo>
                  <a:cubicBezTo>
                    <a:pt x="4209" y="626"/>
                    <a:pt x="4309" y="426"/>
                    <a:pt x="4337" y="212"/>
                  </a:cubicBezTo>
                  <a:cubicBezTo>
                    <a:pt x="4337" y="77"/>
                    <a:pt x="4272" y="0"/>
                    <a:pt x="41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38"/>
            <p:cNvSpPr/>
            <p:nvPr/>
          </p:nvSpPr>
          <p:spPr>
            <a:xfrm>
              <a:off x="4197825" y="2028025"/>
              <a:ext cx="115225" cy="76925"/>
            </a:xfrm>
            <a:custGeom>
              <a:avLst/>
              <a:gdLst/>
              <a:ahLst/>
              <a:cxnLst/>
              <a:rect l="l" t="t" r="r" b="b"/>
              <a:pathLst>
                <a:path w="4609" h="3077" extrusionOk="0">
                  <a:moveTo>
                    <a:pt x="4448" y="0"/>
                  </a:moveTo>
                  <a:cubicBezTo>
                    <a:pt x="4402" y="0"/>
                    <a:pt x="4350" y="18"/>
                    <a:pt x="4294" y="55"/>
                  </a:cubicBezTo>
                  <a:lnTo>
                    <a:pt x="314" y="2352"/>
                  </a:lnTo>
                  <a:cubicBezTo>
                    <a:pt x="115" y="2466"/>
                    <a:pt x="15" y="2665"/>
                    <a:pt x="1" y="2865"/>
                  </a:cubicBezTo>
                  <a:cubicBezTo>
                    <a:pt x="1" y="3000"/>
                    <a:pt x="66" y="3076"/>
                    <a:pt x="161" y="3076"/>
                  </a:cubicBezTo>
                  <a:cubicBezTo>
                    <a:pt x="207" y="3076"/>
                    <a:pt x="259" y="3059"/>
                    <a:pt x="314" y="3022"/>
                  </a:cubicBezTo>
                  <a:lnTo>
                    <a:pt x="4294" y="725"/>
                  </a:lnTo>
                  <a:cubicBezTo>
                    <a:pt x="4480" y="625"/>
                    <a:pt x="4594" y="426"/>
                    <a:pt x="4608" y="212"/>
                  </a:cubicBezTo>
                  <a:cubicBezTo>
                    <a:pt x="4608" y="77"/>
                    <a:pt x="4543" y="0"/>
                    <a:pt x="44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38"/>
            <p:cNvSpPr/>
            <p:nvPr/>
          </p:nvSpPr>
          <p:spPr>
            <a:xfrm>
              <a:off x="4018800" y="2033725"/>
              <a:ext cx="108450" cy="72425"/>
            </a:xfrm>
            <a:custGeom>
              <a:avLst/>
              <a:gdLst/>
              <a:ahLst/>
              <a:cxnLst/>
              <a:rect l="l" t="t" r="r" b="b"/>
              <a:pathLst>
                <a:path w="4338" h="2897" extrusionOk="0">
                  <a:moveTo>
                    <a:pt x="4177" y="1"/>
                  </a:moveTo>
                  <a:cubicBezTo>
                    <a:pt x="4131" y="1"/>
                    <a:pt x="4079" y="18"/>
                    <a:pt x="4023" y="55"/>
                  </a:cubicBezTo>
                  <a:lnTo>
                    <a:pt x="328" y="2181"/>
                  </a:lnTo>
                  <a:cubicBezTo>
                    <a:pt x="143" y="2295"/>
                    <a:pt x="43" y="2480"/>
                    <a:pt x="0" y="2694"/>
                  </a:cubicBezTo>
                  <a:cubicBezTo>
                    <a:pt x="0" y="2823"/>
                    <a:pt x="69" y="2896"/>
                    <a:pt x="172" y="2896"/>
                  </a:cubicBezTo>
                  <a:cubicBezTo>
                    <a:pt x="219" y="2896"/>
                    <a:pt x="271" y="2882"/>
                    <a:pt x="328" y="2851"/>
                  </a:cubicBezTo>
                  <a:lnTo>
                    <a:pt x="4023" y="726"/>
                  </a:lnTo>
                  <a:cubicBezTo>
                    <a:pt x="4209" y="626"/>
                    <a:pt x="4323" y="426"/>
                    <a:pt x="4337" y="212"/>
                  </a:cubicBezTo>
                  <a:cubicBezTo>
                    <a:pt x="4337" y="77"/>
                    <a:pt x="4272" y="1"/>
                    <a:pt x="41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38"/>
            <p:cNvSpPr/>
            <p:nvPr/>
          </p:nvSpPr>
          <p:spPr>
            <a:xfrm>
              <a:off x="4134350" y="1971325"/>
              <a:ext cx="101300" cy="69075"/>
            </a:xfrm>
            <a:custGeom>
              <a:avLst/>
              <a:gdLst/>
              <a:ahLst/>
              <a:cxnLst/>
              <a:rect l="l" t="t" r="r" b="b"/>
              <a:pathLst>
                <a:path w="4052" h="2763" extrusionOk="0">
                  <a:moveTo>
                    <a:pt x="3887" y="0"/>
                  </a:moveTo>
                  <a:cubicBezTo>
                    <a:pt x="3839" y="0"/>
                    <a:pt x="3784" y="18"/>
                    <a:pt x="3724" y="55"/>
                  </a:cubicBezTo>
                  <a:lnTo>
                    <a:pt x="328" y="2009"/>
                  </a:lnTo>
                  <a:cubicBezTo>
                    <a:pt x="143" y="2137"/>
                    <a:pt x="15" y="2323"/>
                    <a:pt x="0" y="2551"/>
                  </a:cubicBezTo>
                  <a:cubicBezTo>
                    <a:pt x="0" y="2686"/>
                    <a:pt x="66" y="2762"/>
                    <a:pt x="165" y="2762"/>
                  </a:cubicBezTo>
                  <a:cubicBezTo>
                    <a:pt x="213" y="2762"/>
                    <a:pt x="268" y="2745"/>
                    <a:pt x="328" y="2708"/>
                  </a:cubicBezTo>
                  <a:lnTo>
                    <a:pt x="3724" y="725"/>
                  </a:lnTo>
                  <a:cubicBezTo>
                    <a:pt x="3923" y="625"/>
                    <a:pt x="4023" y="426"/>
                    <a:pt x="4052" y="212"/>
                  </a:cubicBezTo>
                  <a:cubicBezTo>
                    <a:pt x="4052" y="77"/>
                    <a:pt x="3987" y="0"/>
                    <a:pt x="388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38"/>
            <p:cNvSpPr/>
            <p:nvPr/>
          </p:nvSpPr>
          <p:spPr>
            <a:xfrm>
              <a:off x="4243125" y="1924950"/>
              <a:ext cx="72425" cy="52075"/>
            </a:xfrm>
            <a:custGeom>
              <a:avLst/>
              <a:gdLst/>
              <a:ahLst/>
              <a:cxnLst/>
              <a:rect l="l" t="t" r="r" b="b"/>
              <a:pathLst>
                <a:path w="2897" h="2083" extrusionOk="0">
                  <a:moveTo>
                    <a:pt x="2731" y="1"/>
                  </a:moveTo>
                  <a:cubicBezTo>
                    <a:pt x="2684" y="1"/>
                    <a:pt x="2628" y="18"/>
                    <a:pt x="2568" y="55"/>
                  </a:cubicBezTo>
                  <a:lnTo>
                    <a:pt x="328" y="1353"/>
                  </a:lnTo>
                  <a:cubicBezTo>
                    <a:pt x="143" y="1467"/>
                    <a:pt x="15" y="1653"/>
                    <a:pt x="0" y="1867"/>
                  </a:cubicBezTo>
                  <a:cubicBezTo>
                    <a:pt x="0" y="2006"/>
                    <a:pt x="70" y="2083"/>
                    <a:pt x="174" y="2083"/>
                  </a:cubicBezTo>
                  <a:cubicBezTo>
                    <a:pt x="220" y="2083"/>
                    <a:pt x="272" y="2068"/>
                    <a:pt x="328" y="2038"/>
                  </a:cubicBezTo>
                  <a:lnTo>
                    <a:pt x="2568" y="726"/>
                  </a:lnTo>
                  <a:cubicBezTo>
                    <a:pt x="2768" y="626"/>
                    <a:pt x="2868" y="426"/>
                    <a:pt x="2896" y="212"/>
                  </a:cubicBezTo>
                  <a:cubicBezTo>
                    <a:pt x="2896" y="77"/>
                    <a:pt x="2831" y="1"/>
                    <a:pt x="27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8"/>
            <p:cNvSpPr/>
            <p:nvPr/>
          </p:nvSpPr>
          <p:spPr>
            <a:xfrm>
              <a:off x="4018800" y="2186725"/>
              <a:ext cx="108450" cy="72925"/>
            </a:xfrm>
            <a:custGeom>
              <a:avLst/>
              <a:gdLst/>
              <a:ahLst/>
              <a:cxnLst/>
              <a:rect l="l" t="t" r="r" b="b"/>
              <a:pathLst>
                <a:path w="4338" h="2917" extrusionOk="0">
                  <a:moveTo>
                    <a:pt x="4177" y="0"/>
                  </a:moveTo>
                  <a:cubicBezTo>
                    <a:pt x="4131" y="0"/>
                    <a:pt x="4079" y="18"/>
                    <a:pt x="4023" y="55"/>
                  </a:cubicBezTo>
                  <a:lnTo>
                    <a:pt x="328" y="2166"/>
                  </a:lnTo>
                  <a:cubicBezTo>
                    <a:pt x="143" y="2280"/>
                    <a:pt x="43" y="2480"/>
                    <a:pt x="0" y="2708"/>
                  </a:cubicBezTo>
                  <a:cubicBezTo>
                    <a:pt x="0" y="2836"/>
                    <a:pt x="68" y="2917"/>
                    <a:pt x="171" y="2917"/>
                  </a:cubicBezTo>
                  <a:cubicBezTo>
                    <a:pt x="218" y="2917"/>
                    <a:pt x="271" y="2901"/>
                    <a:pt x="328" y="2865"/>
                  </a:cubicBezTo>
                  <a:lnTo>
                    <a:pt x="4023" y="725"/>
                  </a:lnTo>
                  <a:cubicBezTo>
                    <a:pt x="4209" y="626"/>
                    <a:pt x="4323" y="426"/>
                    <a:pt x="4337" y="212"/>
                  </a:cubicBezTo>
                  <a:cubicBezTo>
                    <a:pt x="4337" y="77"/>
                    <a:pt x="4272" y="0"/>
                    <a:pt x="417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38"/>
            <p:cNvSpPr/>
            <p:nvPr/>
          </p:nvSpPr>
          <p:spPr>
            <a:xfrm>
              <a:off x="4134350" y="2124200"/>
              <a:ext cx="101300" cy="68475"/>
            </a:xfrm>
            <a:custGeom>
              <a:avLst/>
              <a:gdLst/>
              <a:ahLst/>
              <a:cxnLst/>
              <a:rect l="l" t="t" r="r" b="b"/>
              <a:pathLst>
                <a:path w="4052" h="2739" extrusionOk="0">
                  <a:moveTo>
                    <a:pt x="3878" y="0"/>
                  </a:moveTo>
                  <a:cubicBezTo>
                    <a:pt x="3832" y="0"/>
                    <a:pt x="3780" y="15"/>
                    <a:pt x="3724" y="45"/>
                  </a:cubicBezTo>
                  <a:lnTo>
                    <a:pt x="328" y="2014"/>
                  </a:lnTo>
                  <a:cubicBezTo>
                    <a:pt x="143" y="2128"/>
                    <a:pt x="15" y="2313"/>
                    <a:pt x="0" y="2527"/>
                  </a:cubicBezTo>
                  <a:cubicBezTo>
                    <a:pt x="0" y="2662"/>
                    <a:pt x="66" y="2739"/>
                    <a:pt x="165" y="2739"/>
                  </a:cubicBezTo>
                  <a:cubicBezTo>
                    <a:pt x="213" y="2739"/>
                    <a:pt x="268" y="2721"/>
                    <a:pt x="328" y="2684"/>
                  </a:cubicBezTo>
                  <a:lnTo>
                    <a:pt x="3724" y="730"/>
                  </a:lnTo>
                  <a:cubicBezTo>
                    <a:pt x="3923" y="616"/>
                    <a:pt x="4023" y="430"/>
                    <a:pt x="4052" y="216"/>
                  </a:cubicBezTo>
                  <a:cubicBezTo>
                    <a:pt x="4052" y="77"/>
                    <a:pt x="3982" y="0"/>
                    <a:pt x="38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38"/>
            <p:cNvSpPr/>
            <p:nvPr/>
          </p:nvSpPr>
          <p:spPr>
            <a:xfrm>
              <a:off x="4243125" y="2077475"/>
              <a:ext cx="72425" cy="51850"/>
            </a:xfrm>
            <a:custGeom>
              <a:avLst/>
              <a:gdLst/>
              <a:ahLst/>
              <a:cxnLst/>
              <a:rect l="l" t="t" r="r" b="b"/>
              <a:pathLst>
                <a:path w="2897" h="2074" extrusionOk="0">
                  <a:moveTo>
                    <a:pt x="2724" y="0"/>
                  </a:moveTo>
                  <a:cubicBezTo>
                    <a:pt x="2678" y="0"/>
                    <a:pt x="2625" y="15"/>
                    <a:pt x="2568" y="45"/>
                  </a:cubicBezTo>
                  <a:lnTo>
                    <a:pt x="328" y="1358"/>
                  </a:lnTo>
                  <a:cubicBezTo>
                    <a:pt x="143" y="1472"/>
                    <a:pt x="15" y="1672"/>
                    <a:pt x="0" y="1871"/>
                  </a:cubicBezTo>
                  <a:cubicBezTo>
                    <a:pt x="0" y="2000"/>
                    <a:pt x="69" y="2074"/>
                    <a:pt x="172" y="2074"/>
                  </a:cubicBezTo>
                  <a:cubicBezTo>
                    <a:pt x="218" y="2074"/>
                    <a:pt x="271" y="2059"/>
                    <a:pt x="328" y="2028"/>
                  </a:cubicBezTo>
                  <a:lnTo>
                    <a:pt x="2568" y="730"/>
                  </a:lnTo>
                  <a:cubicBezTo>
                    <a:pt x="2768" y="616"/>
                    <a:pt x="2868" y="416"/>
                    <a:pt x="2896" y="202"/>
                  </a:cubicBezTo>
                  <a:cubicBezTo>
                    <a:pt x="2896" y="74"/>
                    <a:pt x="2828" y="0"/>
                    <a:pt x="27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38"/>
            <p:cNvSpPr/>
            <p:nvPr/>
          </p:nvSpPr>
          <p:spPr>
            <a:xfrm>
              <a:off x="4018800" y="2037300"/>
              <a:ext cx="190100" cy="119725"/>
            </a:xfrm>
            <a:custGeom>
              <a:avLst/>
              <a:gdLst/>
              <a:ahLst/>
              <a:cxnLst/>
              <a:rect l="l" t="t" r="r" b="b"/>
              <a:pathLst>
                <a:path w="7604" h="4789" extrusionOk="0">
                  <a:moveTo>
                    <a:pt x="7439" y="0"/>
                  </a:moveTo>
                  <a:cubicBezTo>
                    <a:pt x="7391" y="0"/>
                    <a:pt x="7336" y="18"/>
                    <a:pt x="7276" y="55"/>
                  </a:cubicBezTo>
                  <a:lnTo>
                    <a:pt x="328" y="4063"/>
                  </a:lnTo>
                  <a:cubicBezTo>
                    <a:pt x="143" y="4192"/>
                    <a:pt x="43" y="4391"/>
                    <a:pt x="0" y="4577"/>
                  </a:cubicBezTo>
                  <a:cubicBezTo>
                    <a:pt x="0" y="4712"/>
                    <a:pt x="66" y="4788"/>
                    <a:pt x="165" y="4788"/>
                  </a:cubicBezTo>
                  <a:cubicBezTo>
                    <a:pt x="213" y="4788"/>
                    <a:pt x="268" y="4771"/>
                    <a:pt x="328" y="4734"/>
                  </a:cubicBezTo>
                  <a:lnTo>
                    <a:pt x="7276" y="725"/>
                  </a:lnTo>
                  <a:cubicBezTo>
                    <a:pt x="7475" y="625"/>
                    <a:pt x="7575" y="426"/>
                    <a:pt x="7604" y="212"/>
                  </a:cubicBezTo>
                  <a:cubicBezTo>
                    <a:pt x="7604" y="77"/>
                    <a:pt x="7539" y="0"/>
                    <a:pt x="743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38"/>
            <p:cNvSpPr/>
            <p:nvPr/>
          </p:nvSpPr>
          <p:spPr>
            <a:xfrm>
              <a:off x="4218150" y="1978100"/>
              <a:ext cx="94550" cy="64450"/>
            </a:xfrm>
            <a:custGeom>
              <a:avLst/>
              <a:gdLst/>
              <a:ahLst/>
              <a:cxnLst/>
              <a:rect l="l" t="t" r="r" b="b"/>
              <a:pathLst>
                <a:path w="3782" h="2578" extrusionOk="0">
                  <a:moveTo>
                    <a:pt x="3621" y="0"/>
                  </a:moveTo>
                  <a:cubicBezTo>
                    <a:pt x="3575" y="0"/>
                    <a:pt x="3523" y="18"/>
                    <a:pt x="3467" y="55"/>
                  </a:cubicBezTo>
                  <a:lnTo>
                    <a:pt x="329" y="1852"/>
                  </a:lnTo>
                  <a:cubicBezTo>
                    <a:pt x="143" y="1952"/>
                    <a:pt x="15" y="2152"/>
                    <a:pt x="1" y="2366"/>
                  </a:cubicBezTo>
                  <a:cubicBezTo>
                    <a:pt x="1" y="2501"/>
                    <a:pt x="66" y="2577"/>
                    <a:pt x="166" y="2577"/>
                  </a:cubicBezTo>
                  <a:cubicBezTo>
                    <a:pt x="213" y="2577"/>
                    <a:pt x="269" y="2560"/>
                    <a:pt x="329" y="2523"/>
                  </a:cubicBezTo>
                  <a:lnTo>
                    <a:pt x="3467" y="725"/>
                  </a:lnTo>
                  <a:cubicBezTo>
                    <a:pt x="3653" y="625"/>
                    <a:pt x="3767" y="426"/>
                    <a:pt x="3781" y="212"/>
                  </a:cubicBezTo>
                  <a:cubicBezTo>
                    <a:pt x="3781" y="77"/>
                    <a:pt x="3716" y="0"/>
                    <a:pt x="362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38"/>
            <p:cNvSpPr/>
            <p:nvPr/>
          </p:nvSpPr>
          <p:spPr>
            <a:xfrm>
              <a:off x="4595475" y="2019050"/>
              <a:ext cx="50300" cy="49225"/>
            </a:xfrm>
            <a:custGeom>
              <a:avLst/>
              <a:gdLst/>
              <a:ahLst/>
              <a:cxnLst/>
              <a:rect l="l" t="t" r="r" b="b"/>
              <a:pathLst>
                <a:path w="2012" h="1969" extrusionOk="0">
                  <a:moveTo>
                    <a:pt x="1784" y="0"/>
                  </a:moveTo>
                  <a:lnTo>
                    <a:pt x="1" y="999"/>
                  </a:lnTo>
                  <a:lnTo>
                    <a:pt x="1655" y="1940"/>
                  </a:lnTo>
                  <a:cubicBezTo>
                    <a:pt x="1712" y="1969"/>
                    <a:pt x="1741" y="1969"/>
                    <a:pt x="1798" y="1969"/>
                  </a:cubicBezTo>
                  <a:cubicBezTo>
                    <a:pt x="1926" y="1954"/>
                    <a:pt x="2012" y="1855"/>
                    <a:pt x="1998" y="1726"/>
                  </a:cubicBezTo>
                  <a:lnTo>
                    <a:pt x="178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38"/>
            <p:cNvSpPr/>
            <p:nvPr/>
          </p:nvSpPr>
          <p:spPr>
            <a:xfrm>
              <a:off x="4021650" y="2271675"/>
              <a:ext cx="45325" cy="66575"/>
            </a:xfrm>
            <a:custGeom>
              <a:avLst/>
              <a:gdLst/>
              <a:ahLst/>
              <a:cxnLst/>
              <a:rect l="l" t="t" r="r" b="b"/>
              <a:pathLst>
                <a:path w="1813" h="2663" extrusionOk="0">
                  <a:moveTo>
                    <a:pt x="1583" y="1"/>
                  </a:moveTo>
                  <a:cubicBezTo>
                    <a:pt x="1505" y="1"/>
                    <a:pt x="1426" y="51"/>
                    <a:pt x="1384" y="123"/>
                  </a:cubicBezTo>
                  <a:lnTo>
                    <a:pt x="571" y="2078"/>
                  </a:lnTo>
                  <a:lnTo>
                    <a:pt x="371" y="1878"/>
                  </a:lnTo>
                  <a:cubicBezTo>
                    <a:pt x="332" y="1845"/>
                    <a:pt x="281" y="1828"/>
                    <a:pt x="230" y="1828"/>
                  </a:cubicBezTo>
                  <a:cubicBezTo>
                    <a:pt x="170" y="1828"/>
                    <a:pt x="110" y="1852"/>
                    <a:pt x="72" y="1907"/>
                  </a:cubicBezTo>
                  <a:cubicBezTo>
                    <a:pt x="1" y="2006"/>
                    <a:pt x="1" y="2106"/>
                    <a:pt x="72" y="2192"/>
                  </a:cubicBezTo>
                  <a:lnTo>
                    <a:pt x="500" y="2606"/>
                  </a:lnTo>
                  <a:cubicBezTo>
                    <a:pt x="528" y="2648"/>
                    <a:pt x="585" y="2663"/>
                    <a:pt x="642" y="2663"/>
                  </a:cubicBezTo>
                  <a:lnTo>
                    <a:pt x="671" y="2663"/>
                  </a:lnTo>
                  <a:cubicBezTo>
                    <a:pt x="742" y="2648"/>
                    <a:pt x="799" y="2606"/>
                    <a:pt x="828" y="2534"/>
                  </a:cubicBezTo>
                  <a:lnTo>
                    <a:pt x="1784" y="295"/>
                  </a:lnTo>
                  <a:cubicBezTo>
                    <a:pt x="1812" y="209"/>
                    <a:pt x="1784" y="81"/>
                    <a:pt x="1670" y="24"/>
                  </a:cubicBezTo>
                  <a:cubicBezTo>
                    <a:pt x="1642" y="8"/>
                    <a:pt x="1613" y="1"/>
                    <a:pt x="1583" y="1"/>
                  </a:cubicBezTo>
                  <a:close/>
                </a:path>
              </a:pathLst>
            </a:custGeom>
            <a:solidFill>
              <a:srgbClr val="FF52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38"/>
            <p:cNvSpPr/>
            <p:nvPr/>
          </p:nvSpPr>
          <p:spPr>
            <a:xfrm>
              <a:off x="4066950" y="2245300"/>
              <a:ext cx="46375" cy="66325"/>
            </a:xfrm>
            <a:custGeom>
              <a:avLst/>
              <a:gdLst/>
              <a:ahLst/>
              <a:cxnLst/>
              <a:rect l="l" t="t" r="r" b="b"/>
              <a:pathLst>
                <a:path w="1855" h="2653" extrusionOk="0">
                  <a:moveTo>
                    <a:pt x="1613" y="1"/>
                  </a:moveTo>
                  <a:cubicBezTo>
                    <a:pt x="1534" y="1"/>
                    <a:pt x="1454" y="53"/>
                    <a:pt x="1412" y="137"/>
                  </a:cubicBezTo>
                  <a:lnTo>
                    <a:pt x="599" y="2077"/>
                  </a:lnTo>
                  <a:lnTo>
                    <a:pt x="400" y="1877"/>
                  </a:lnTo>
                  <a:cubicBezTo>
                    <a:pt x="347" y="1833"/>
                    <a:pt x="291" y="1811"/>
                    <a:pt x="235" y="1811"/>
                  </a:cubicBezTo>
                  <a:cubicBezTo>
                    <a:pt x="184" y="1811"/>
                    <a:pt x="133" y="1829"/>
                    <a:pt x="86" y="1863"/>
                  </a:cubicBezTo>
                  <a:cubicBezTo>
                    <a:pt x="0" y="1949"/>
                    <a:pt x="0" y="2077"/>
                    <a:pt x="72" y="2163"/>
                  </a:cubicBezTo>
                  <a:lnTo>
                    <a:pt x="86" y="2177"/>
                  </a:lnTo>
                  <a:lnTo>
                    <a:pt x="514" y="2591"/>
                  </a:lnTo>
                  <a:cubicBezTo>
                    <a:pt x="557" y="2634"/>
                    <a:pt x="609" y="2653"/>
                    <a:pt x="663" y="2653"/>
                  </a:cubicBezTo>
                  <a:cubicBezTo>
                    <a:pt x="680" y="2653"/>
                    <a:pt x="697" y="2651"/>
                    <a:pt x="713" y="2648"/>
                  </a:cubicBezTo>
                  <a:cubicBezTo>
                    <a:pt x="785" y="2619"/>
                    <a:pt x="842" y="2576"/>
                    <a:pt x="870" y="2519"/>
                  </a:cubicBezTo>
                  <a:lnTo>
                    <a:pt x="1812" y="308"/>
                  </a:lnTo>
                  <a:cubicBezTo>
                    <a:pt x="1855" y="194"/>
                    <a:pt x="1812" y="66"/>
                    <a:pt x="1698" y="23"/>
                  </a:cubicBezTo>
                  <a:cubicBezTo>
                    <a:pt x="1671" y="8"/>
                    <a:pt x="1642" y="1"/>
                    <a:pt x="1613" y="1"/>
                  </a:cubicBezTo>
                  <a:close/>
                </a:path>
              </a:pathLst>
            </a:custGeom>
            <a:solidFill>
              <a:srgbClr val="FF52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38"/>
            <p:cNvSpPr/>
            <p:nvPr/>
          </p:nvSpPr>
          <p:spPr>
            <a:xfrm>
              <a:off x="4357600" y="1762025"/>
              <a:ext cx="263925" cy="340850"/>
            </a:xfrm>
            <a:custGeom>
              <a:avLst/>
              <a:gdLst/>
              <a:ahLst/>
              <a:cxnLst/>
              <a:rect l="l" t="t" r="r" b="b"/>
              <a:pathLst>
                <a:path w="10557" h="13634" extrusionOk="0">
                  <a:moveTo>
                    <a:pt x="7637" y="1"/>
                  </a:moveTo>
                  <a:cubicBezTo>
                    <a:pt x="6927" y="1"/>
                    <a:pt x="6126" y="233"/>
                    <a:pt x="5279" y="723"/>
                  </a:cubicBezTo>
                  <a:cubicBezTo>
                    <a:pt x="2354" y="2421"/>
                    <a:pt x="1" y="6501"/>
                    <a:pt x="1" y="9867"/>
                  </a:cubicBezTo>
                  <a:cubicBezTo>
                    <a:pt x="1" y="12258"/>
                    <a:pt x="1201" y="13634"/>
                    <a:pt x="2934" y="13634"/>
                  </a:cubicBezTo>
                  <a:cubicBezTo>
                    <a:pt x="3642" y="13634"/>
                    <a:pt x="4439" y="13404"/>
                    <a:pt x="5279" y="12920"/>
                  </a:cubicBezTo>
                  <a:cubicBezTo>
                    <a:pt x="8189" y="11237"/>
                    <a:pt x="10557" y="7143"/>
                    <a:pt x="10557" y="3776"/>
                  </a:cubicBezTo>
                  <a:cubicBezTo>
                    <a:pt x="10557" y="1379"/>
                    <a:pt x="9367" y="1"/>
                    <a:pt x="76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38"/>
            <p:cNvSpPr/>
            <p:nvPr/>
          </p:nvSpPr>
          <p:spPr>
            <a:xfrm>
              <a:off x="4188200" y="1867900"/>
              <a:ext cx="247875" cy="204500"/>
            </a:xfrm>
            <a:custGeom>
              <a:avLst/>
              <a:gdLst/>
              <a:ahLst/>
              <a:cxnLst/>
              <a:rect l="l" t="t" r="r" b="b"/>
              <a:pathLst>
                <a:path w="9915" h="8180" extrusionOk="0">
                  <a:moveTo>
                    <a:pt x="980" y="1"/>
                  </a:moveTo>
                  <a:cubicBezTo>
                    <a:pt x="882" y="1"/>
                    <a:pt x="773" y="39"/>
                    <a:pt x="685" y="83"/>
                  </a:cubicBezTo>
                  <a:cubicBezTo>
                    <a:pt x="600" y="126"/>
                    <a:pt x="528" y="169"/>
                    <a:pt x="457" y="226"/>
                  </a:cubicBezTo>
                  <a:cubicBezTo>
                    <a:pt x="243" y="426"/>
                    <a:pt x="115" y="668"/>
                    <a:pt x="58" y="953"/>
                  </a:cubicBezTo>
                  <a:cubicBezTo>
                    <a:pt x="0" y="1281"/>
                    <a:pt x="29" y="1624"/>
                    <a:pt x="129" y="1923"/>
                  </a:cubicBezTo>
                  <a:cubicBezTo>
                    <a:pt x="257" y="2366"/>
                    <a:pt x="471" y="2779"/>
                    <a:pt x="742" y="3136"/>
                  </a:cubicBezTo>
                  <a:cubicBezTo>
                    <a:pt x="913" y="3436"/>
                    <a:pt x="1142" y="3707"/>
                    <a:pt x="1327" y="4006"/>
                  </a:cubicBezTo>
                  <a:cubicBezTo>
                    <a:pt x="1955" y="5105"/>
                    <a:pt x="2625" y="6175"/>
                    <a:pt x="3381" y="7187"/>
                  </a:cubicBezTo>
                  <a:cubicBezTo>
                    <a:pt x="3553" y="7430"/>
                    <a:pt x="4066" y="8100"/>
                    <a:pt x="4337" y="8157"/>
                  </a:cubicBezTo>
                  <a:cubicBezTo>
                    <a:pt x="4389" y="8172"/>
                    <a:pt x="4439" y="8179"/>
                    <a:pt x="4487" y="8179"/>
                  </a:cubicBezTo>
                  <a:cubicBezTo>
                    <a:pt x="4763" y="8179"/>
                    <a:pt x="4991" y="7967"/>
                    <a:pt x="5136" y="7858"/>
                  </a:cubicBezTo>
                  <a:cubicBezTo>
                    <a:pt x="5749" y="7430"/>
                    <a:pt x="8945" y="4277"/>
                    <a:pt x="8945" y="4277"/>
                  </a:cubicBezTo>
                  <a:cubicBezTo>
                    <a:pt x="9915" y="2908"/>
                    <a:pt x="9672" y="2009"/>
                    <a:pt x="9544" y="2009"/>
                  </a:cubicBezTo>
                  <a:cubicBezTo>
                    <a:pt x="9495" y="2009"/>
                    <a:pt x="9316" y="1971"/>
                    <a:pt x="9065" y="1971"/>
                  </a:cubicBezTo>
                  <a:cubicBezTo>
                    <a:pt x="8661" y="1971"/>
                    <a:pt x="8070" y="2069"/>
                    <a:pt x="7533" y="2580"/>
                  </a:cubicBezTo>
                  <a:cubicBezTo>
                    <a:pt x="6862" y="3222"/>
                    <a:pt x="4622" y="5547"/>
                    <a:pt x="4622" y="5547"/>
                  </a:cubicBezTo>
                  <a:cubicBezTo>
                    <a:pt x="4095" y="4919"/>
                    <a:pt x="3752" y="4620"/>
                    <a:pt x="3210" y="3992"/>
                  </a:cubicBezTo>
                  <a:cubicBezTo>
                    <a:pt x="2968" y="3692"/>
                    <a:pt x="2568" y="3364"/>
                    <a:pt x="2554" y="2936"/>
                  </a:cubicBezTo>
                  <a:cubicBezTo>
                    <a:pt x="2554" y="2751"/>
                    <a:pt x="2568" y="2565"/>
                    <a:pt x="2611" y="2366"/>
                  </a:cubicBezTo>
                  <a:cubicBezTo>
                    <a:pt x="2640" y="1938"/>
                    <a:pt x="2611" y="1495"/>
                    <a:pt x="2525" y="1068"/>
                  </a:cubicBezTo>
                  <a:cubicBezTo>
                    <a:pt x="2525" y="1053"/>
                    <a:pt x="2525" y="1039"/>
                    <a:pt x="2497" y="1010"/>
                  </a:cubicBezTo>
                  <a:lnTo>
                    <a:pt x="2454" y="953"/>
                  </a:lnTo>
                  <a:cubicBezTo>
                    <a:pt x="2434" y="948"/>
                    <a:pt x="2414" y="946"/>
                    <a:pt x="2394" y="946"/>
                  </a:cubicBezTo>
                  <a:cubicBezTo>
                    <a:pt x="2302" y="946"/>
                    <a:pt x="2218" y="997"/>
                    <a:pt x="2183" y="1068"/>
                  </a:cubicBezTo>
                  <a:cubicBezTo>
                    <a:pt x="2126" y="1153"/>
                    <a:pt x="2112" y="1267"/>
                    <a:pt x="2112" y="1353"/>
                  </a:cubicBezTo>
                  <a:cubicBezTo>
                    <a:pt x="2112" y="1453"/>
                    <a:pt x="2097" y="1553"/>
                    <a:pt x="2040" y="1638"/>
                  </a:cubicBezTo>
                  <a:cubicBezTo>
                    <a:pt x="2040" y="1652"/>
                    <a:pt x="2026" y="1667"/>
                    <a:pt x="1998" y="1695"/>
                  </a:cubicBezTo>
                  <a:cubicBezTo>
                    <a:pt x="1983" y="1709"/>
                    <a:pt x="1969" y="1709"/>
                    <a:pt x="1955" y="1709"/>
                  </a:cubicBezTo>
                  <a:cubicBezTo>
                    <a:pt x="1826" y="1709"/>
                    <a:pt x="1769" y="1581"/>
                    <a:pt x="1712" y="1481"/>
                  </a:cubicBezTo>
                  <a:cubicBezTo>
                    <a:pt x="1612" y="1239"/>
                    <a:pt x="1527" y="1010"/>
                    <a:pt x="1470" y="782"/>
                  </a:cubicBezTo>
                  <a:cubicBezTo>
                    <a:pt x="1427" y="625"/>
                    <a:pt x="1341" y="454"/>
                    <a:pt x="1284" y="297"/>
                  </a:cubicBezTo>
                  <a:cubicBezTo>
                    <a:pt x="1270" y="212"/>
                    <a:pt x="1213" y="126"/>
                    <a:pt x="1142" y="55"/>
                  </a:cubicBezTo>
                  <a:cubicBezTo>
                    <a:pt x="1098" y="16"/>
                    <a:pt x="1041" y="1"/>
                    <a:pt x="980" y="1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38"/>
            <p:cNvSpPr/>
            <p:nvPr/>
          </p:nvSpPr>
          <p:spPr>
            <a:xfrm>
              <a:off x="4254900" y="1914925"/>
              <a:ext cx="181900" cy="159525"/>
            </a:xfrm>
            <a:custGeom>
              <a:avLst/>
              <a:gdLst/>
              <a:ahLst/>
              <a:cxnLst/>
              <a:rect l="l" t="t" r="r" b="b"/>
              <a:pathLst>
                <a:path w="7276" h="6381" extrusionOk="0">
                  <a:moveTo>
                    <a:pt x="6373" y="1"/>
                  </a:moveTo>
                  <a:cubicBezTo>
                    <a:pt x="6040" y="1"/>
                    <a:pt x="5638" y="71"/>
                    <a:pt x="5250" y="313"/>
                  </a:cubicBezTo>
                  <a:cubicBezTo>
                    <a:pt x="4365" y="884"/>
                    <a:pt x="1940" y="3666"/>
                    <a:pt x="1940" y="3666"/>
                  </a:cubicBezTo>
                  <a:lnTo>
                    <a:pt x="1327" y="2981"/>
                  </a:lnTo>
                  <a:cubicBezTo>
                    <a:pt x="1327" y="2981"/>
                    <a:pt x="1013" y="4179"/>
                    <a:pt x="0" y="4294"/>
                  </a:cubicBezTo>
                  <a:cubicBezTo>
                    <a:pt x="0" y="4294"/>
                    <a:pt x="785" y="5592"/>
                    <a:pt x="1227" y="6048"/>
                  </a:cubicBezTo>
                  <a:cubicBezTo>
                    <a:pt x="1437" y="6279"/>
                    <a:pt x="1628" y="6381"/>
                    <a:pt x="1825" y="6381"/>
                  </a:cubicBezTo>
                  <a:cubicBezTo>
                    <a:pt x="2041" y="6381"/>
                    <a:pt x="2263" y="6257"/>
                    <a:pt x="2525" y="6048"/>
                  </a:cubicBezTo>
                  <a:cubicBezTo>
                    <a:pt x="3024" y="5663"/>
                    <a:pt x="5507" y="3381"/>
                    <a:pt x="5507" y="3381"/>
                  </a:cubicBezTo>
                  <a:cubicBezTo>
                    <a:pt x="6648" y="2724"/>
                    <a:pt x="7275" y="1440"/>
                    <a:pt x="7147" y="128"/>
                  </a:cubicBezTo>
                  <a:cubicBezTo>
                    <a:pt x="7147" y="128"/>
                    <a:pt x="6822" y="1"/>
                    <a:pt x="6373" y="1"/>
                  </a:cubicBezTo>
                  <a:close/>
                </a:path>
              </a:pathLst>
            </a:custGeom>
            <a:solidFill>
              <a:srgbClr val="FF52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38"/>
            <p:cNvSpPr/>
            <p:nvPr/>
          </p:nvSpPr>
          <p:spPr>
            <a:xfrm>
              <a:off x="4254900" y="1914925"/>
              <a:ext cx="181900" cy="159525"/>
            </a:xfrm>
            <a:custGeom>
              <a:avLst/>
              <a:gdLst/>
              <a:ahLst/>
              <a:cxnLst/>
              <a:rect l="l" t="t" r="r" b="b"/>
              <a:pathLst>
                <a:path w="7276" h="6381" extrusionOk="0">
                  <a:moveTo>
                    <a:pt x="6373" y="1"/>
                  </a:moveTo>
                  <a:cubicBezTo>
                    <a:pt x="6040" y="1"/>
                    <a:pt x="5638" y="71"/>
                    <a:pt x="5250" y="313"/>
                  </a:cubicBezTo>
                  <a:cubicBezTo>
                    <a:pt x="4365" y="884"/>
                    <a:pt x="1940" y="3666"/>
                    <a:pt x="1940" y="3666"/>
                  </a:cubicBezTo>
                  <a:lnTo>
                    <a:pt x="1327" y="2981"/>
                  </a:lnTo>
                  <a:cubicBezTo>
                    <a:pt x="1327" y="2981"/>
                    <a:pt x="1013" y="4179"/>
                    <a:pt x="0" y="4294"/>
                  </a:cubicBezTo>
                  <a:cubicBezTo>
                    <a:pt x="0" y="4294"/>
                    <a:pt x="785" y="5592"/>
                    <a:pt x="1227" y="6048"/>
                  </a:cubicBezTo>
                  <a:cubicBezTo>
                    <a:pt x="1437" y="6279"/>
                    <a:pt x="1628" y="6381"/>
                    <a:pt x="1825" y="6381"/>
                  </a:cubicBezTo>
                  <a:cubicBezTo>
                    <a:pt x="2041" y="6381"/>
                    <a:pt x="2263" y="6257"/>
                    <a:pt x="2525" y="6048"/>
                  </a:cubicBezTo>
                  <a:cubicBezTo>
                    <a:pt x="3024" y="5663"/>
                    <a:pt x="5507" y="3381"/>
                    <a:pt x="5507" y="3381"/>
                  </a:cubicBezTo>
                  <a:cubicBezTo>
                    <a:pt x="6648" y="2724"/>
                    <a:pt x="7275" y="1440"/>
                    <a:pt x="7147" y="128"/>
                  </a:cubicBezTo>
                  <a:cubicBezTo>
                    <a:pt x="7147" y="128"/>
                    <a:pt x="6822" y="1"/>
                    <a:pt x="6373" y="1"/>
                  </a:cubicBezTo>
                  <a:close/>
                </a:path>
              </a:pathLst>
            </a:custGeom>
            <a:solidFill>
              <a:srgbClr val="FF52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38"/>
            <p:cNvSpPr/>
            <p:nvPr/>
          </p:nvSpPr>
          <p:spPr>
            <a:xfrm>
              <a:off x="4386125" y="1918275"/>
              <a:ext cx="173000" cy="184700"/>
            </a:xfrm>
            <a:custGeom>
              <a:avLst/>
              <a:gdLst/>
              <a:ahLst/>
              <a:cxnLst/>
              <a:rect l="l" t="t" r="r" b="b"/>
              <a:pathLst>
                <a:path w="6920" h="7388" extrusionOk="0">
                  <a:moveTo>
                    <a:pt x="1871" y="0"/>
                  </a:moveTo>
                  <a:cubicBezTo>
                    <a:pt x="1715" y="0"/>
                    <a:pt x="1599" y="7"/>
                    <a:pt x="1541" y="23"/>
                  </a:cubicBezTo>
                  <a:cubicBezTo>
                    <a:pt x="757" y="179"/>
                    <a:pt x="243" y="964"/>
                    <a:pt x="101" y="2519"/>
                  </a:cubicBezTo>
                  <a:cubicBezTo>
                    <a:pt x="1" y="3346"/>
                    <a:pt x="1" y="5244"/>
                    <a:pt x="29" y="6756"/>
                  </a:cubicBezTo>
                  <a:cubicBezTo>
                    <a:pt x="500" y="7170"/>
                    <a:pt x="1101" y="7387"/>
                    <a:pt x="1788" y="7387"/>
                  </a:cubicBezTo>
                  <a:cubicBezTo>
                    <a:pt x="2497" y="7387"/>
                    <a:pt x="3297" y="7156"/>
                    <a:pt x="4138" y="6670"/>
                  </a:cubicBezTo>
                  <a:cubicBezTo>
                    <a:pt x="5051" y="6128"/>
                    <a:pt x="5850" y="5443"/>
                    <a:pt x="6534" y="4630"/>
                  </a:cubicBezTo>
                  <a:cubicBezTo>
                    <a:pt x="6663" y="4516"/>
                    <a:pt x="6763" y="4373"/>
                    <a:pt x="6877" y="4231"/>
                  </a:cubicBezTo>
                  <a:lnTo>
                    <a:pt x="6905" y="2975"/>
                  </a:lnTo>
                  <a:cubicBezTo>
                    <a:pt x="6905" y="2448"/>
                    <a:pt x="6919" y="1706"/>
                    <a:pt x="6834" y="1449"/>
                  </a:cubicBezTo>
                  <a:cubicBezTo>
                    <a:pt x="6705" y="1050"/>
                    <a:pt x="6591" y="779"/>
                    <a:pt x="6349" y="636"/>
                  </a:cubicBezTo>
                  <a:cubicBezTo>
                    <a:pt x="6335" y="622"/>
                    <a:pt x="6306" y="607"/>
                    <a:pt x="6263" y="593"/>
                  </a:cubicBezTo>
                  <a:lnTo>
                    <a:pt x="4708" y="194"/>
                  </a:lnTo>
                  <a:cubicBezTo>
                    <a:pt x="4708" y="194"/>
                    <a:pt x="2715" y="0"/>
                    <a:pt x="1871" y="0"/>
                  </a:cubicBezTo>
                  <a:close/>
                </a:path>
              </a:pathLst>
            </a:custGeom>
            <a:solidFill>
              <a:srgbClr val="FF52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38"/>
            <p:cNvSpPr/>
            <p:nvPr/>
          </p:nvSpPr>
          <p:spPr>
            <a:xfrm>
              <a:off x="4402900" y="1757100"/>
              <a:ext cx="98450" cy="94875"/>
            </a:xfrm>
            <a:custGeom>
              <a:avLst/>
              <a:gdLst/>
              <a:ahLst/>
              <a:cxnLst/>
              <a:rect l="l" t="t" r="r" b="b"/>
              <a:pathLst>
                <a:path w="3938" h="3795" extrusionOk="0">
                  <a:moveTo>
                    <a:pt x="1956" y="1"/>
                  </a:moveTo>
                  <a:cubicBezTo>
                    <a:pt x="981" y="1"/>
                    <a:pt x="154" y="759"/>
                    <a:pt x="86" y="1762"/>
                  </a:cubicBezTo>
                  <a:cubicBezTo>
                    <a:pt x="0" y="2803"/>
                    <a:pt x="785" y="3702"/>
                    <a:pt x="1826" y="3788"/>
                  </a:cubicBezTo>
                  <a:cubicBezTo>
                    <a:pt x="1879" y="3792"/>
                    <a:pt x="1932" y="3794"/>
                    <a:pt x="1984" y="3794"/>
                  </a:cubicBezTo>
                  <a:cubicBezTo>
                    <a:pt x="2971" y="3794"/>
                    <a:pt x="3798" y="3037"/>
                    <a:pt x="3866" y="2047"/>
                  </a:cubicBezTo>
                  <a:cubicBezTo>
                    <a:pt x="3937" y="1006"/>
                    <a:pt x="3167" y="93"/>
                    <a:pt x="2140" y="7"/>
                  </a:cubicBezTo>
                  <a:lnTo>
                    <a:pt x="2111" y="7"/>
                  </a:lnTo>
                  <a:cubicBezTo>
                    <a:pt x="2059" y="3"/>
                    <a:pt x="2008" y="1"/>
                    <a:pt x="1956" y="1"/>
                  </a:cubicBezTo>
                  <a:close/>
                </a:path>
              </a:pathLst>
            </a:custGeom>
            <a:solidFill>
              <a:srgbClr val="002D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38"/>
            <p:cNvSpPr/>
            <p:nvPr/>
          </p:nvSpPr>
          <p:spPr>
            <a:xfrm>
              <a:off x="4508100" y="1844300"/>
              <a:ext cx="23575" cy="47800"/>
            </a:xfrm>
            <a:custGeom>
              <a:avLst/>
              <a:gdLst/>
              <a:ahLst/>
              <a:cxnLst/>
              <a:rect l="l" t="t" r="r" b="b"/>
              <a:pathLst>
                <a:path w="943" h="1912" extrusionOk="0">
                  <a:moveTo>
                    <a:pt x="942" y="0"/>
                  </a:moveTo>
                  <a:lnTo>
                    <a:pt x="100" y="885"/>
                  </a:lnTo>
                  <a:lnTo>
                    <a:pt x="1" y="1912"/>
                  </a:lnTo>
                  <a:cubicBezTo>
                    <a:pt x="157" y="1869"/>
                    <a:pt x="300" y="1783"/>
                    <a:pt x="386" y="1641"/>
                  </a:cubicBezTo>
                  <a:cubicBezTo>
                    <a:pt x="528" y="1412"/>
                    <a:pt x="942" y="0"/>
                    <a:pt x="942" y="0"/>
                  </a:cubicBezTo>
                  <a:close/>
                </a:path>
              </a:pathLst>
            </a:custGeom>
            <a:solidFill>
              <a:srgbClr val="002D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38"/>
            <p:cNvSpPr/>
            <p:nvPr/>
          </p:nvSpPr>
          <p:spPr>
            <a:xfrm>
              <a:off x="4516300" y="1786875"/>
              <a:ext cx="33900" cy="58150"/>
            </a:xfrm>
            <a:custGeom>
              <a:avLst/>
              <a:gdLst/>
              <a:ahLst/>
              <a:cxnLst/>
              <a:rect l="l" t="t" r="r" b="b"/>
              <a:pathLst>
                <a:path w="1356" h="2326" extrusionOk="0">
                  <a:moveTo>
                    <a:pt x="742" y="0"/>
                  </a:moveTo>
                  <a:cubicBezTo>
                    <a:pt x="685" y="0"/>
                    <a:pt x="614" y="0"/>
                    <a:pt x="557" y="15"/>
                  </a:cubicBezTo>
                  <a:cubicBezTo>
                    <a:pt x="471" y="43"/>
                    <a:pt x="400" y="114"/>
                    <a:pt x="357" y="214"/>
                  </a:cubicBezTo>
                  <a:cubicBezTo>
                    <a:pt x="329" y="328"/>
                    <a:pt x="314" y="471"/>
                    <a:pt x="286" y="614"/>
                  </a:cubicBezTo>
                  <a:cubicBezTo>
                    <a:pt x="272" y="714"/>
                    <a:pt x="257" y="813"/>
                    <a:pt x="243" y="899"/>
                  </a:cubicBezTo>
                  <a:lnTo>
                    <a:pt x="129" y="1541"/>
                  </a:lnTo>
                  <a:cubicBezTo>
                    <a:pt x="100" y="1798"/>
                    <a:pt x="43" y="2069"/>
                    <a:pt x="1" y="2326"/>
                  </a:cubicBezTo>
                  <a:cubicBezTo>
                    <a:pt x="91" y="2316"/>
                    <a:pt x="189" y="2305"/>
                    <a:pt x="284" y="2305"/>
                  </a:cubicBezTo>
                  <a:cubicBezTo>
                    <a:pt x="324" y="2305"/>
                    <a:pt x="362" y="2307"/>
                    <a:pt x="400" y="2311"/>
                  </a:cubicBezTo>
                  <a:cubicBezTo>
                    <a:pt x="571" y="2311"/>
                    <a:pt x="771" y="2226"/>
                    <a:pt x="899" y="2083"/>
                  </a:cubicBezTo>
                  <a:cubicBezTo>
                    <a:pt x="1042" y="1926"/>
                    <a:pt x="1128" y="1741"/>
                    <a:pt x="1199" y="1541"/>
                  </a:cubicBezTo>
                  <a:cubicBezTo>
                    <a:pt x="1313" y="1299"/>
                    <a:pt x="1356" y="1027"/>
                    <a:pt x="1356" y="756"/>
                  </a:cubicBezTo>
                  <a:cubicBezTo>
                    <a:pt x="1342" y="386"/>
                    <a:pt x="1128" y="43"/>
                    <a:pt x="742" y="0"/>
                  </a:cubicBezTo>
                  <a:close/>
                </a:path>
              </a:pathLst>
            </a:custGeom>
            <a:solidFill>
              <a:srgbClr val="002D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38"/>
            <p:cNvSpPr/>
            <p:nvPr/>
          </p:nvSpPr>
          <p:spPr>
            <a:xfrm>
              <a:off x="4407175" y="1764650"/>
              <a:ext cx="142325" cy="178375"/>
            </a:xfrm>
            <a:custGeom>
              <a:avLst/>
              <a:gdLst/>
              <a:ahLst/>
              <a:cxnLst/>
              <a:rect l="l" t="t" r="r" b="b"/>
              <a:pathLst>
                <a:path w="5693" h="7135" extrusionOk="0">
                  <a:moveTo>
                    <a:pt x="2039" y="0"/>
                  </a:moveTo>
                  <a:cubicBezTo>
                    <a:pt x="1241" y="0"/>
                    <a:pt x="495" y="377"/>
                    <a:pt x="300" y="1360"/>
                  </a:cubicBezTo>
                  <a:cubicBezTo>
                    <a:pt x="0" y="2958"/>
                    <a:pt x="43" y="3614"/>
                    <a:pt x="200" y="4427"/>
                  </a:cubicBezTo>
                  <a:cubicBezTo>
                    <a:pt x="286" y="4955"/>
                    <a:pt x="557" y="5340"/>
                    <a:pt x="1013" y="5454"/>
                  </a:cubicBezTo>
                  <a:cubicBezTo>
                    <a:pt x="1180" y="5471"/>
                    <a:pt x="1348" y="5478"/>
                    <a:pt x="1515" y="5478"/>
                  </a:cubicBezTo>
                  <a:cubicBezTo>
                    <a:pt x="1633" y="5478"/>
                    <a:pt x="1751" y="5474"/>
                    <a:pt x="1869" y="5469"/>
                  </a:cubicBezTo>
                  <a:lnTo>
                    <a:pt x="1869" y="5469"/>
                  </a:lnTo>
                  <a:lnTo>
                    <a:pt x="1798" y="6382"/>
                  </a:lnTo>
                  <a:cubicBezTo>
                    <a:pt x="1284" y="6881"/>
                    <a:pt x="1617" y="7135"/>
                    <a:pt x="2180" y="7135"/>
                  </a:cubicBezTo>
                  <a:cubicBezTo>
                    <a:pt x="2710" y="7135"/>
                    <a:pt x="3444" y="6910"/>
                    <a:pt x="3866" y="6453"/>
                  </a:cubicBezTo>
                  <a:lnTo>
                    <a:pt x="4109" y="4099"/>
                  </a:lnTo>
                  <a:cubicBezTo>
                    <a:pt x="4109" y="4099"/>
                    <a:pt x="4160" y="4387"/>
                    <a:pt x="4568" y="4387"/>
                  </a:cubicBezTo>
                  <a:cubicBezTo>
                    <a:pt x="4641" y="4387"/>
                    <a:pt x="4725" y="4377"/>
                    <a:pt x="4822" y="4356"/>
                  </a:cubicBezTo>
                  <a:cubicBezTo>
                    <a:pt x="5207" y="4270"/>
                    <a:pt x="5692" y="3628"/>
                    <a:pt x="5493" y="3129"/>
                  </a:cubicBezTo>
                  <a:cubicBezTo>
                    <a:pt x="5389" y="2871"/>
                    <a:pt x="5214" y="2788"/>
                    <a:pt x="5044" y="2788"/>
                  </a:cubicBezTo>
                  <a:cubicBezTo>
                    <a:pt x="4886" y="2788"/>
                    <a:pt x="4734" y="2860"/>
                    <a:pt x="4651" y="2929"/>
                  </a:cubicBezTo>
                  <a:cubicBezTo>
                    <a:pt x="4517" y="3051"/>
                    <a:pt x="4372" y="3215"/>
                    <a:pt x="4261" y="3215"/>
                  </a:cubicBezTo>
                  <a:cubicBezTo>
                    <a:pt x="4243" y="3215"/>
                    <a:pt x="4225" y="3211"/>
                    <a:pt x="4209" y="3200"/>
                  </a:cubicBezTo>
                  <a:cubicBezTo>
                    <a:pt x="4209" y="3200"/>
                    <a:pt x="4779" y="1317"/>
                    <a:pt x="3724" y="547"/>
                  </a:cubicBezTo>
                  <a:cubicBezTo>
                    <a:pt x="3275" y="215"/>
                    <a:pt x="2642" y="0"/>
                    <a:pt x="2039" y="0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38"/>
            <p:cNvSpPr/>
            <p:nvPr/>
          </p:nvSpPr>
          <p:spPr>
            <a:xfrm>
              <a:off x="4403600" y="1734125"/>
              <a:ext cx="134850" cy="114775"/>
            </a:xfrm>
            <a:custGeom>
              <a:avLst/>
              <a:gdLst/>
              <a:ahLst/>
              <a:cxnLst/>
              <a:rect l="l" t="t" r="r" b="b"/>
              <a:pathLst>
                <a:path w="5394" h="4591" extrusionOk="0">
                  <a:moveTo>
                    <a:pt x="1561" y="1"/>
                  </a:moveTo>
                  <a:cubicBezTo>
                    <a:pt x="1482" y="1"/>
                    <a:pt x="1403" y="19"/>
                    <a:pt x="1327" y="56"/>
                  </a:cubicBezTo>
                  <a:cubicBezTo>
                    <a:pt x="1199" y="127"/>
                    <a:pt x="1128" y="256"/>
                    <a:pt x="1085" y="399"/>
                  </a:cubicBezTo>
                  <a:cubicBezTo>
                    <a:pt x="1071" y="541"/>
                    <a:pt x="1071" y="684"/>
                    <a:pt x="1071" y="826"/>
                  </a:cubicBezTo>
                  <a:cubicBezTo>
                    <a:pt x="942" y="826"/>
                    <a:pt x="828" y="727"/>
                    <a:pt x="685" y="712"/>
                  </a:cubicBezTo>
                  <a:cubicBezTo>
                    <a:pt x="653" y="709"/>
                    <a:pt x="621" y="707"/>
                    <a:pt x="589" y="707"/>
                  </a:cubicBezTo>
                  <a:cubicBezTo>
                    <a:pt x="479" y="707"/>
                    <a:pt x="368" y="728"/>
                    <a:pt x="258" y="784"/>
                  </a:cubicBezTo>
                  <a:cubicBezTo>
                    <a:pt x="158" y="826"/>
                    <a:pt x="86" y="898"/>
                    <a:pt x="44" y="983"/>
                  </a:cubicBezTo>
                  <a:cubicBezTo>
                    <a:pt x="1" y="1055"/>
                    <a:pt x="1" y="1126"/>
                    <a:pt x="1" y="1197"/>
                  </a:cubicBezTo>
                  <a:cubicBezTo>
                    <a:pt x="15" y="1682"/>
                    <a:pt x="272" y="2110"/>
                    <a:pt x="657" y="2367"/>
                  </a:cubicBezTo>
                  <a:cubicBezTo>
                    <a:pt x="800" y="2467"/>
                    <a:pt x="942" y="2538"/>
                    <a:pt x="1085" y="2581"/>
                  </a:cubicBezTo>
                  <a:cubicBezTo>
                    <a:pt x="1342" y="2695"/>
                    <a:pt x="1627" y="2752"/>
                    <a:pt x="1898" y="2752"/>
                  </a:cubicBezTo>
                  <a:cubicBezTo>
                    <a:pt x="2183" y="2752"/>
                    <a:pt x="2440" y="2638"/>
                    <a:pt x="2640" y="2467"/>
                  </a:cubicBezTo>
                  <a:cubicBezTo>
                    <a:pt x="2768" y="2710"/>
                    <a:pt x="2968" y="2923"/>
                    <a:pt x="3210" y="3052"/>
                  </a:cubicBezTo>
                  <a:cubicBezTo>
                    <a:pt x="3342" y="3114"/>
                    <a:pt x="3481" y="3146"/>
                    <a:pt x="3618" y="3146"/>
                  </a:cubicBezTo>
                  <a:cubicBezTo>
                    <a:pt x="3763" y="3146"/>
                    <a:pt x="3906" y="3111"/>
                    <a:pt x="4038" y="3038"/>
                  </a:cubicBezTo>
                  <a:cubicBezTo>
                    <a:pt x="4052" y="3423"/>
                    <a:pt x="4081" y="3794"/>
                    <a:pt x="4123" y="4193"/>
                  </a:cubicBezTo>
                  <a:cubicBezTo>
                    <a:pt x="4123" y="4322"/>
                    <a:pt x="4152" y="4436"/>
                    <a:pt x="4223" y="4535"/>
                  </a:cubicBezTo>
                  <a:cubicBezTo>
                    <a:pt x="4267" y="4574"/>
                    <a:pt x="4309" y="4591"/>
                    <a:pt x="4349" y="4591"/>
                  </a:cubicBezTo>
                  <a:cubicBezTo>
                    <a:pt x="4527" y="4591"/>
                    <a:pt x="4663" y="4261"/>
                    <a:pt x="4780" y="4179"/>
                  </a:cubicBezTo>
                  <a:cubicBezTo>
                    <a:pt x="4851" y="4122"/>
                    <a:pt x="4865" y="3965"/>
                    <a:pt x="4865" y="3865"/>
                  </a:cubicBezTo>
                  <a:cubicBezTo>
                    <a:pt x="4894" y="3779"/>
                    <a:pt x="4894" y="3694"/>
                    <a:pt x="4894" y="3580"/>
                  </a:cubicBezTo>
                  <a:cubicBezTo>
                    <a:pt x="4865" y="3537"/>
                    <a:pt x="4865" y="3466"/>
                    <a:pt x="4865" y="3409"/>
                  </a:cubicBezTo>
                  <a:cubicBezTo>
                    <a:pt x="4937" y="3252"/>
                    <a:pt x="5036" y="3123"/>
                    <a:pt x="5065" y="2981"/>
                  </a:cubicBezTo>
                  <a:cubicBezTo>
                    <a:pt x="5122" y="2824"/>
                    <a:pt x="5022" y="2638"/>
                    <a:pt x="5065" y="2481"/>
                  </a:cubicBezTo>
                  <a:cubicBezTo>
                    <a:pt x="5108" y="2324"/>
                    <a:pt x="5208" y="2253"/>
                    <a:pt x="5279" y="2110"/>
                  </a:cubicBezTo>
                  <a:cubicBezTo>
                    <a:pt x="5393" y="1839"/>
                    <a:pt x="5250" y="1640"/>
                    <a:pt x="5051" y="1468"/>
                  </a:cubicBezTo>
                  <a:cubicBezTo>
                    <a:pt x="4252" y="798"/>
                    <a:pt x="3082" y="755"/>
                    <a:pt x="2183" y="256"/>
                  </a:cubicBezTo>
                  <a:cubicBezTo>
                    <a:pt x="2055" y="156"/>
                    <a:pt x="1912" y="85"/>
                    <a:pt x="1770" y="42"/>
                  </a:cubicBezTo>
                  <a:cubicBezTo>
                    <a:pt x="1702" y="15"/>
                    <a:pt x="1632" y="1"/>
                    <a:pt x="1561" y="1"/>
                  </a:cubicBezTo>
                  <a:close/>
                </a:path>
              </a:pathLst>
            </a:custGeom>
            <a:solidFill>
              <a:srgbClr val="002D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38"/>
            <p:cNvSpPr/>
            <p:nvPr/>
          </p:nvSpPr>
          <p:spPr>
            <a:xfrm>
              <a:off x="4533075" y="1776525"/>
              <a:ext cx="20350" cy="14300"/>
            </a:xfrm>
            <a:custGeom>
              <a:avLst/>
              <a:gdLst/>
              <a:ahLst/>
              <a:cxnLst/>
              <a:rect l="l" t="t" r="r" b="b"/>
              <a:pathLst>
                <a:path w="814" h="572" extrusionOk="0">
                  <a:moveTo>
                    <a:pt x="455" y="0"/>
                  </a:moveTo>
                  <a:cubicBezTo>
                    <a:pt x="408" y="0"/>
                    <a:pt x="360" y="9"/>
                    <a:pt x="314" y="29"/>
                  </a:cubicBezTo>
                  <a:lnTo>
                    <a:pt x="300" y="29"/>
                  </a:lnTo>
                  <a:cubicBezTo>
                    <a:pt x="86" y="129"/>
                    <a:pt x="0" y="357"/>
                    <a:pt x="86" y="571"/>
                  </a:cubicBezTo>
                  <a:lnTo>
                    <a:pt x="813" y="243"/>
                  </a:lnTo>
                  <a:cubicBezTo>
                    <a:pt x="758" y="101"/>
                    <a:pt x="611" y="0"/>
                    <a:pt x="455" y="0"/>
                  </a:cubicBezTo>
                  <a:close/>
                </a:path>
              </a:pathLst>
            </a:custGeom>
            <a:solidFill>
              <a:srgbClr val="002D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38"/>
            <p:cNvSpPr/>
            <p:nvPr/>
          </p:nvSpPr>
          <p:spPr>
            <a:xfrm>
              <a:off x="4453525" y="1882450"/>
              <a:ext cx="49975" cy="26050"/>
            </a:xfrm>
            <a:custGeom>
              <a:avLst/>
              <a:gdLst/>
              <a:ahLst/>
              <a:cxnLst/>
              <a:rect l="l" t="t" r="r" b="b"/>
              <a:pathLst>
                <a:path w="1999" h="1042" extrusionOk="0">
                  <a:moveTo>
                    <a:pt x="1998" y="0"/>
                  </a:moveTo>
                  <a:cubicBezTo>
                    <a:pt x="1870" y="214"/>
                    <a:pt x="1684" y="386"/>
                    <a:pt x="1470" y="471"/>
                  </a:cubicBezTo>
                  <a:cubicBezTo>
                    <a:pt x="1085" y="628"/>
                    <a:pt x="44" y="757"/>
                    <a:pt x="44" y="757"/>
                  </a:cubicBezTo>
                  <a:lnTo>
                    <a:pt x="1" y="1042"/>
                  </a:lnTo>
                  <a:cubicBezTo>
                    <a:pt x="1" y="1042"/>
                    <a:pt x="1370" y="899"/>
                    <a:pt x="1656" y="571"/>
                  </a:cubicBezTo>
                  <a:cubicBezTo>
                    <a:pt x="1827" y="400"/>
                    <a:pt x="1927" y="214"/>
                    <a:pt x="1998" y="0"/>
                  </a:cubicBez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38"/>
            <p:cNvSpPr/>
            <p:nvPr/>
          </p:nvSpPr>
          <p:spPr>
            <a:xfrm>
              <a:off x="4460675" y="1829550"/>
              <a:ext cx="10350" cy="10125"/>
            </a:xfrm>
            <a:custGeom>
              <a:avLst/>
              <a:gdLst/>
              <a:ahLst/>
              <a:cxnLst/>
              <a:rect l="l" t="t" r="r" b="b"/>
              <a:pathLst>
                <a:path w="414" h="405" extrusionOk="0">
                  <a:moveTo>
                    <a:pt x="179" y="0"/>
                  </a:moveTo>
                  <a:cubicBezTo>
                    <a:pt x="92" y="0"/>
                    <a:pt x="13" y="90"/>
                    <a:pt x="0" y="191"/>
                  </a:cubicBezTo>
                  <a:cubicBezTo>
                    <a:pt x="0" y="305"/>
                    <a:pt x="86" y="405"/>
                    <a:pt x="200" y="405"/>
                  </a:cubicBezTo>
                  <a:cubicBezTo>
                    <a:pt x="300" y="405"/>
                    <a:pt x="414" y="319"/>
                    <a:pt x="414" y="219"/>
                  </a:cubicBezTo>
                  <a:cubicBezTo>
                    <a:pt x="414" y="105"/>
                    <a:pt x="328" y="5"/>
                    <a:pt x="214" y="5"/>
                  </a:cubicBezTo>
                  <a:cubicBezTo>
                    <a:pt x="202" y="2"/>
                    <a:pt x="191" y="0"/>
                    <a:pt x="179" y="0"/>
                  </a:cubicBezTo>
                  <a:close/>
                </a:path>
              </a:pathLst>
            </a:custGeom>
            <a:solidFill>
              <a:srgbClr val="002D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38"/>
            <p:cNvSpPr/>
            <p:nvPr/>
          </p:nvSpPr>
          <p:spPr>
            <a:xfrm>
              <a:off x="4467800" y="1812250"/>
              <a:ext cx="12500" cy="10300"/>
            </a:xfrm>
            <a:custGeom>
              <a:avLst/>
              <a:gdLst/>
              <a:ahLst/>
              <a:cxnLst/>
              <a:rect l="l" t="t" r="r" b="b"/>
              <a:pathLst>
                <a:path w="500" h="412" extrusionOk="0">
                  <a:moveTo>
                    <a:pt x="209" y="0"/>
                  </a:moveTo>
                  <a:cubicBezTo>
                    <a:pt x="129" y="0"/>
                    <a:pt x="54" y="47"/>
                    <a:pt x="1" y="127"/>
                  </a:cubicBezTo>
                  <a:lnTo>
                    <a:pt x="428" y="412"/>
                  </a:lnTo>
                  <a:cubicBezTo>
                    <a:pt x="500" y="284"/>
                    <a:pt x="471" y="127"/>
                    <a:pt x="357" y="55"/>
                  </a:cubicBezTo>
                  <a:cubicBezTo>
                    <a:pt x="309" y="17"/>
                    <a:pt x="258" y="0"/>
                    <a:pt x="209" y="0"/>
                  </a:cubicBezTo>
                  <a:close/>
                </a:path>
              </a:pathLst>
            </a:custGeom>
            <a:solidFill>
              <a:srgbClr val="002D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38"/>
            <p:cNvSpPr/>
            <p:nvPr/>
          </p:nvSpPr>
          <p:spPr>
            <a:xfrm>
              <a:off x="4446400" y="1868175"/>
              <a:ext cx="16075" cy="10600"/>
            </a:xfrm>
            <a:custGeom>
              <a:avLst/>
              <a:gdLst/>
              <a:ahLst/>
              <a:cxnLst/>
              <a:rect l="l" t="t" r="r" b="b"/>
              <a:pathLst>
                <a:path w="643" h="424" extrusionOk="0">
                  <a:moveTo>
                    <a:pt x="585" y="1"/>
                  </a:moveTo>
                  <a:lnTo>
                    <a:pt x="1" y="186"/>
                  </a:lnTo>
                  <a:cubicBezTo>
                    <a:pt x="37" y="321"/>
                    <a:pt x="168" y="424"/>
                    <a:pt x="303" y="424"/>
                  </a:cubicBezTo>
                  <a:cubicBezTo>
                    <a:pt x="326" y="424"/>
                    <a:pt x="349" y="421"/>
                    <a:pt x="371" y="415"/>
                  </a:cubicBezTo>
                  <a:cubicBezTo>
                    <a:pt x="543" y="343"/>
                    <a:pt x="643" y="172"/>
                    <a:pt x="585" y="1"/>
                  </a:cubicBez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38"/>
            <p:cNvSpPr/>
            <p:nvPr/>
          </p:nvSpPr>
          <p:spPr>
            <a:xfrm>
              <a:off x="4415375" y="1804925"/>
              <a:ext cx="12500" cy="10500"/>
            </a:xfrm>
            <a:custGeom>
              <a:avLst/>
              <a:gdLst/>
              <a:ahLst/>
              <a:cxnLst/>
              <a:rect l="l" t="t" r="r" b="b"/>
              <a:pathLst>
                <a:path w="500" h="420" extrusionOk="0">
                  <a:moveTo>
                    <a:pt x="278" y="0"/>
                  </a:moveTo>
                  <a:cubicBezTo>
                    <a:pt x="236" y="0"/>
                    <a:pt x="195" y="11"/>
                    <a:pt x="157" y="34"/>
                  </a:cubicBezTo>
                  <a:lnTo>
                    <a:pt x="143" y="34"/>
                  </a:lnTo>
                  <a:cubicBezTo>
                    <a:pt x="29" y="149"/>
                    <a:pt x="1" y="291"/>
                    <a:pt x="72" y="420"/>
                  </a:cubicBezTo>
                  <a:lnTo>
                    <a:pt x="500" y="134"/>
                  </a:lnTo>
                  <a:cubicBezTo>
                    <a:pt x="452" y="48"/>
                    <a:pt x="365" y="0"/>
                    <a:pt x="278" y="0"/>
                  </a:cubicBezTo>
                  <a:close/>
                </a:path>
              </a:pathLst>
            </a:custGeom>
            <a:solidFill>
              <a:srgbClr val="002D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38"/>
            <p:cNvSpPr/>
            <p:nvPr/>
          </p:nvSpPr>
          <p:spPr>
            <a:xfrm>
              <a:off x="4419300" y="1824675"/>
              <a:ext cx="10375" cy="10375"/>
            </a:xfrm>
            <a:custGeom>
              <a:avLst/>
              <a:gdLst/>
              <a:ahLst/>
              <a:cxnLst/>
              <a:rect l="l" t="t" r="r" b="b"/>
              <a:pathLst>
                <a:path w="415" h="415" extrusionOk="0">
                  <a:moveTo>
                    <a:pt x="214" y="0"/>
                  </a:moveTo>
                  <a:cubicBezTo>
                    <a:pt x="100" y="0"/>
                    <a:pt x="0" y="86"/>
                    <a:pt x="0" y="200"/>
                  </a:cubicBezTo>
                  <a:cubicBezTo>
                    <a:pt x="0" y="300"/>
                    <a:pt x="86" y="414"/>
                    <a:pt x="200" y="414"/>
                  </a:cubicBezTo>
                  <a:cubicBezTo>
                    <a:pt x="300" y="414"/>
                    <a:pt x="414" y="314"/>
                    <a:pt x="414" y="214"/>
                  </a:cubicBezTo>
                  <a:cubicBezTo>
                    <a:pt x="414" y="100"/>
                    <a:pt x="314" y="0"/>
                    <a:pt x="214" y="0"/>
                  </a:cubicBezTo>
                  <a:close/>
                </a:path>
              </a:pathLst>
            </a:custGeom>
            <a:solidFill>
              <a:srgbClr val="002D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38"/>
            <p:cNvSpPr/>
            <p:nvPr/>
          </p:nvSpPr>
          <p:spPr>
            <a:xfrm>
              <a:off x="4423575" y="1826825"/>
              <a:ext cx="20350" cy="31400"/>
            </a:xfrm>
            <a:custGeom>
              <a:avLst/>
              <a:gdLst/>
              <a:ahLst/>
              <a:cxnLst/>
              <a:rect l="l" t="t" r="r" b="b"/>
              <a:pathLst>
                <a:path w="814" h="1256" extrusionOk="0">
                  <a:moveTo>
                    <a:pt x="814" y="0"/>
                  </a:moveTo>
                  <a:lnTo>
                    <a:pt x="1" y="970"/>
                  </a:lnTo>
                  <a:lnTo>
                    <a:pt x="643" y="1255"/>
                  </a:lnTo>
                  <a:lnTo>
                    <a:pt x="814" y="0"/>
                  </a:ln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38"/>
            <p:cNvSpPr/>
            <p:nvPr/>
          </p:nvSpPr>
          <p:spPr>
            <a:xfrm>
              <a:off x="4526300" y="1931300"/>
              <a:ext cx="67775" cy="102750"/>
            </a:xfrm>
            <a:custGeom>
              <a:avLst/>
              <a:gdLst/>
              <a:ahLst/>
              <a:cxnLst/>
              <a:rect l="l" t="t" r="r" b="b"/>
              <a:pathLst>
                <a:path w="2711" h="4110" extrusionOk="0">
                  <a:moveTo>
                    <a:pt x="385" y="1"/>
                  </a:moveTo>
                  <a:lnTo>
                    <a:pt x="385" y="1"/>
                  </a:lnTo>
                  <a:cubicBezTo>
                    <a:pt x="0" y="643"/>
                    <a:pt x="171" y="2811"/>
                    <a:pt x="913" y="4109"/>
                  </a:cubicBezTo>
                  <a:cubicBezTo>
                    <a:pt x="1027" y="3995"/>
                    <a:pt x="1141" y="3852"/>
                    <a:pt x="1241" y="3710"/>
                  </a:cubicBezTo>
                  <a:cubicBezTo>
                    <a:pt x="1812" y="2968"/>
                    <a:pt x="2297" y="2183"/>
                    <a:pt x="2710" y="1356"/>
                  </a:cubicBezTo>
                  <a:cubicBezTo>
                    <a:pt x="2311" y="643"/>
                    <a:pt x="1626" y="158"/>
                    <a:pt x="799" y="44"/>
                  </a:cubicBezTo>
                  <a:lnTo>
                    <a:pt x="385" y="1"/>
                  </a:lnTo>
                  <a:close/>
                </a:path>
              </a:pathLst>
            </a:custGeom>
            <a:solidFill>
              <a:srgbClr val="FF52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38"/>
            <p:cNvSpPr/>
            <p:nvPr/>
          </p:nvSpPr>
          <p:spPr>
            <a:xfrm>
              <a:off x="4526300" y="1931300"/>
              <a:ext cx="67775" cy="102750"/>
            </a:xfrm>
            <a:custGeom>
              <a:avLst/>
              <a:gdLst/>
              <a:ahLst/>
              <a:cxnLst/>
              <a:rect l="l" t="t" r="r" b="b"/>
              <a:pathLst>
                <a:path w="2711" h="4110" extrusionOk="0">
                  <a:moveTo>
                    <a:pt x="385" y="1"/>
                  </a:moveTo>
                  <a:lnTo>
                    <a:pt x="385" y="1"/>
                  </a:lnTo>
                  <a:cubicBezTo>
                    <a:pt x="0" y="643"/>
                    <a:pt x="171" y="2811"/>
                    <a:pt x="913" y="4109"/>
                  </a:cubicBezTo>
                  <a:cubicBezTo>
                    <a:pt x="1027" y="3995"/>
                    <a:pt x="1141" y="3852"/>
                    <a:pt x="1241" y="3710"/>
                  </a:cubicBezTo>
                  <a:cubicBezTo>
                    <a:pt x="1812" y="2968"/>
                    <a:pt x="2297" y="2183"/>
                    <a:pt x="2710" y="1356"/>
                  </a:cubicBezTo>
                  <a:cubicBezTo>
                    <a:pt x="2311" y="643"/>
                    <a:pt x="1626" y="158"/>
                    <a:pt x="799" y="44"/>
                  </a:cubicBezTo>
                  <a:lnTo>
                    <a:pt x="385" y="1"/>
                  </a:lnTo>
                  <a:close/>
                </a:path>
              </a:pathLst>
            </a:custGeom>
            <a:solidFill>
              <a:srgbClr val="FF52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43"/>
          <p:cNvSpPr txBox="1">
            <a:spLocks noGrp="1"/>
          </p:cNvSpPr>
          <p:nvPr>
            <p:ph type="title"/>
          </p:nvPr>
        </p:nvSpPr>
        <p:spPr>
          <a:xfrm>
            <a:off x="1027993" y="2253698"/>
            <a:ext cx="7088013" cy="118094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Les </a:t>
            </a:r>
            <a:r>
              <a:rPr lang="fr-FR" dirty="0"/>
              <a:t>divertissements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023344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re 9">
            <a:extLst>
              <a:ext uri="{FF2B5EF4-FFF2-40B4-BE49-F238E27FC236}">
                <a16:creationId xmlns:a16="http://schemas.microsoft.com/office/drawing/2014/main" id="{72608223-04B2-429F-B6B5-5C1EFD63053A}"/>
              </a:ext>
            </a:extLst>
          </p:cNvPr>
          <p:cNvSpPr>
            <a:spLocks noGrp="1"/>
          </p:cNvSpPr>
          <p:nvPr>
            <p:ph type="ctrTitle" idx="8"/>
          </p:nvPr>
        </p:nvSpPr>
        <p:spPr/>
        <p:txBody>
          <a:bodyPr/>
          <a:lstStyle/>
          <a:p>
            <a:r>
              <a:rPr lang="fr-FR" dirty="0"/>
              <a:t>Fêtes de Bayonne</a:t>
            </a:r>
          </a:p>
        </p:txBody>
      </p:sp>
      <p:pic>
        <p:nvPicPr>
          <p:cNvPr id="5122" name="Picture 2" descr="Les fêtes de Bayonne ne sont-elles qu&amp;#39;une beuverie à ciel ouvert ?">
            <a:extLst>
              <a:ext uri="{FF2B5EF4-FFF2-40B4-BE49-F238E27FC236}">
                <a16:creationId xmlns:a16="http://schemas.microsoft.com/office/drawing/2014/main" id="{A936B1B8-A8E1-674D-BA40-A26DD5029A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273" y="1309311"/>
            <a:ext cx="3792772" cy="252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Les courses de vaches - Fêtes de Bayonne">
            <a:extLst>
              <a:ext uri="{FF2B5EF4-FFF2-40B4-BE49-F238E27FC236}">
                <a16:creationId xmlns:a16="http://schemas.microsoft.com/office/drawing/2014/main" id="{687881A5-B6E8-2B4A-BBFB-3EB00CEA3A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5175" y="1309311"/>
            <a:ext cx="3793552" cy="252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80544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re 9">
            <a:extLst>
              <a:ext uri="{FF2B5EF4-FFF2-40B4-BE49-F238E27FC236}">
                <a16:creationId xmlns:a16="http://schemas.microsoft.com/office/drawing/2014/main" id="{72608223-04B2-429F-B6B5-5C1EFD63053A}"/>
              </a:ext>
            </a:extLst>
          </p:cNvPr>
          <p:cNvSpPr>
            <a:spLocks noGrp="1"/>
          </p:cNvSpPr>
          <p:nvPr>
            <p:ph type="ctrTitle" idx="8"/>
          </p:nvPr>
        </p:nvSpPr>
        <p:spPr/>
        <p:txBody>
          <a:bodyPr/>
          <a:lstStyle/>
          <a:p>
            <a:r>
              <a:rPr lang="fr-FR" dirty="0"/>
              <a:t>Foire au jambon (Bayonne)</a:t>
            </a:r>
          </a:p>
        </p:txBody>
      </p:sp>
      <p:pic>
        <p:nvPicPr>
          <p:cNvPr id="7170" name="Picture 2" descr="Foire au jambon - Ville de Bayonne">
            <a:extLst>
              <a:ext uri="{FF2B5EF4-FFF2-40B4-BE49-F238E27FC236}">
                <a16:creationId xmlns:a16="http://schemas.microsoft.com/office/drawing/2014/main" id="{4A91ED22-7CEB-AC43-933F-F344A051BB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" y="1467016"/>
            <a:ext cx="3315694" cy="2206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La foire au jambon de Bayonne aura bien lieu en 2021, du 15 au 17 octobre">
            <a:extLst>
              <a:ext uri="{FF2B5EF4-FFF2-40B4-BE49-F238E27FC236}">
                <a16:creationId xmlns:a16="http://schemas.microsoft.com/office/drawing/2014/main" id="{83EB89E2-F5BB-2B4F-8699-1F0DECFBD9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7873" y="1467016"/>
            <a:ext cx="3930367" cy="2209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19446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re 9">
            <a:extLst>
              <a:ext uri="{FF2B5EF4-FFF2-40B4-BE49-F238E27FC236}">
                <a16:creationId xmlns:a16="http://schemas.microsoft.com/office/drawing/2014/main" id="{72608223-04B2-429F-B6B5-5C1EFD63053A}"/>
              </a:ext>
            </a:extLst>
          </p:cNvPr>
          <p:cNvSpPr>
            <a:spLocks noGrp="1"/>
          </p:cNvSpPr>
          <p:nvPr>
            <p:ph type="ctrTitle" idx="8"/>
          </p:nvPr>
        </p:nvSpPr>
        <p:spPr/>
        <p:txBody>
          <a:bodyPr/>
          <a:lstStyle/>
          <a:p>
            <a:r>
              <a:rPr lang="fr-FR" dirty="0"/>
              <a:t>Lâcher de lanternes (Bayonne)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46C6683F-8E34-EB42-A7EE-91AEECFA61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7370" y="1041750"/>
            <a:ext cx="4649260" cy="3094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54202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re 9">
            <a:extLst>
              <a:ext uri="{FF2B5EF4-FFF2-40B4-BE49-F238E27FC236}">
                <a16:creationId xmlns:a16="http://schemas.microsoft.com/office/drawing/2014/main" id="{72608223-04B2-429F-B6B5-5C1EFD63053A}"/>
              </a:ext>
            </a:extLst>
          </p:cNvPr>
          <p:cNvSpPr>
            <a:spLocks noGrp="1"/>
          </p:cNvSpPr>
          <p:nvPr>
            <p:ph type="ctrTitle" idx="8"/>
          </p:nvPr>
        </p:nvSpPr>
        <p:spPr/>
        <p:txBody>
          <a:bodyPr/>
          <a:lstStyle/>
          <a:p>
            <a:r>
              <a:rPr lang="fr-FR" dirty="0"/>
              <a:t>Illuminations (Biarritz)</a:t>
            </a:r>
          </a:p>
        </p:txBody>
      </p:sp>
      <p:pic>
        <p:nvPicPr>
          <p:cNvPr id="11266" name="Picture 2" descr="Biarritz en lumière – Du 22 décembre 2018 au 6 janvier 2019 – Paysbasque.net">
            <a:extLst>
              <a:ext uri="{FF2B5EF4-FFF2-40B4-BE49-F238E27FC236}">
                <a16:creationId xmlns:a16="http://schemas.microsoft.com/office/drawing/2014/main" id="{EFA6DD0B-D700-224C-A8E7-6B5D86FEDA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295" y="1318878"/>
            <a:ext cx="3762481" cy="2505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Biarritz en lumières célèbre la lumière pendant les fêtes !">
            <a:extLst>
              <a:ext uri="{FF2B5EF4-FFF2-40B4-BE49-F238E27FC236}">
                <a16:creationId xmlns:a16="http://schemas.microsoft.com/office/drawing/2014/main" id="{E1502247-8E96-F94F-80D2-FAA01179E2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0802" y="1121132"/>
            <a:ext cx="3164622" cy="1582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 descr="Office de tourisme de Biarritz">
            <a:extLst>
              <a:ext uri="{FF2B5EF4-FFF2-40B4-BE49-F238E27FC236}">
                <a16:creationId xmlns:a16="http://schemas.microsoft.com/office/drawing/2014/main" id="{726A76D2-5E58-F145-BD31-01A8B8782B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0802" y="2894142"/>
            <a:ext cx="3164622" cy="1231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74437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re 9">
            <a:extLst>
              <a:ext uri="{FF2B5EF4-FFF2-40B4-BE49-F238E27FC236}">
                <a16:creationId xmlns:a16="http://schemas.microsoft.com/office/drawing/2014/main" id="{72608223-04B2-429F-B6B5-5C1EFD63053A}"/>
              </a:ext>
            </a:extLst>
          </p:cNvPr>
          <p:cNvSpPr>
            <a:spLocks noGrp="1"/>
          </p:cNvSpPr>
          <p:nvPr>
            <p:ph type="ctrTitle" idx="8"/>
          </p:nvPr>
        </p:nvSpPr>
        <p:spPr/>
        <p:txBody>
          <a:bodyPr/>
          <a:lstStyle/>
          <a:p>
            <a:r>
              <a:rPr lang="fr-FR" dirty="0"/>
              <a:t>Surf de nuit (Anglet)</a:t>
            </a:r>
          </a:p>
        </p:txBody>
      </p:sp>
      <p:pic>
        <p:nvPicPr>
          <p:cNvPr id="13314" name="Picture 2" descr="Anglet : Surf de Nuit débarque dimanche pour une 26e édition !, La plage  des Sables d&amp;#39;Or sera une nouvelle fois sous le feu des projecteurs dimanche  18 août.">
            <a:extLst>
              <a:ext uri="{FF2B5EF4-FFF2-40B4-BE49-F238E27FC236}">
                <a16:creationId xmlns:a16="http://schemas.microsoft.com/office/drawing/2014/main" id="{659B0933-F516-C74F-BDC1-1ABF011F9C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644" y="1240403"/>
            <a:ext cx="4296356" cy="2862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Plus dur que le surf, le surf de nuit !">
            <a:extLst>
              <a:ext uri="{FF2B5EF4-FFF2-40B4-BE49-F238E27FC236}">
                <a16:creationId xmlns:a16="http://schemas.microsoft.com/office/drawing/2014/main" id="{AF005080-7DD9-6141-A78B-0E4A02292F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7232" y="1041750"/>
            <a:ext cx="2432947" cy="1459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 descr="La team Soöruz remporte le Anglet Surf de Nuit ! - Surf Session">
            <a:extLst>
              <a:ext uri="{FF2B5EF4-FFF2-40B4-BE49-F238E27FC236}">
                <a16:creationId xmlns:a16="http://schemas.microsoft.com/office/drawing/2014/main" id="{725C3FD2-F067-544A-AF72-120880B98A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7232" y="2571750"/>
            <a:ext cx="2485228" cy="1655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02824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re 9">
            <a:extLst>
              <a:ext uri="{FF2B5EF4-FFF2-40B4-BE49-F238E27FC236}">
                <a16:creationId xmlns:a16="http://schemas.microsoft.com/office/drawing/2014/main" id="{72608223-04B2-429F-B6B5-5C1EFD63053A}"/>
              </a:ext>
            </a:extLst>
          </p:cNvPr>
          <p:cNvSpPr>
            <a:spLocks noGrp="1"/>
          </p:cNvSpPr>
          <p:nvPr>
            <p:ph type="ctrTitle" idx="8"/>
          </p:nvPr>
        </p:nvSpPr>
        <p:spPr>
          <a:xfrm>
            <a:off x="1151999" y="699837"/>
            <a:ext cx="6840000" cy="540000"/>
          </a:xfrm>
        </p:spPr>
        <p:txBody>
          <a:bodyPr/>
          <a:lstStyle/>
          <a:p>
            <a:r>
              <a:rPr lang="fr-FR" dirty="0"/>
              <a:t>International Surf Film Festival (Anglet)</a:t>
            </a:r>
          </a:p>
        </p:txBody>
      </p:sp>
      <p:pic>
        <p:nvPicPr>
          <p:cNvPr id="15362" name="Picture 2" descr="L&amp;#39;International Surf Film Festival revient pour une 17ème édition à Anglet  - Mer &amp;amp; Océan">
            <a:extLst>
              <a:ext uri="{FF2B5EF4-FFF2-40B4-BE49-F238E27FC236}">
                <a16:creationId xmlns:a16="http://schemas.microsoft.com/office/drawing/2014/main" id="{CC82DF9C-43B7-324C-B99D-136F22E95B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8966" y="1333575"/>
            <a:ext cx="4306067" cy="2871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227511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re 9">
            <a:extLst>
              <a:ext uri="{FF2B5EF4-FFF2-40B4-BE49-F238E27FC236}">
                <a16:creationId xmlns:a16="http://schemas.microsoft.com/office/drawing/2014/main" id="{72608223-04B2-429F-B6B5-5C1EFD63053A}"/>
              </a:ext>
            </a:extLst>
          </p:cNvPr>
          <p:cNvSpPr>
            <a:spLocks noGrp="1"/>
          </p:cNvSpPr>
          <p:nvPr>
            <p:ph type="ctrTitle" idx="8"/>
          </p:nvPr>
        </p:nvSpPr>
        <p:spPr>
          <a:xfrm>
            <a:off x="1152000" y="326821"/>
            <a:ext cx="6840000" cy="540000"/>
          </a:xfrm>
        </p:spPr>
        <p:txBody>
          <a:bodyPr/>
          <a:lstStyle/>
          <a:p>
            <a:r>
              <a:rPr lang="fr-FR" dirty="0"/>
              <a:t>Aquariums</a:t>
            </a:r>
          </a:p>
        </p:txBody>
      </p:sp>
      <p:pic>
        <p:nvPicPr>
          <p:cNvPr id="19460" name="Picture 4" descr="L&amp;#39;aquarium de Biarritz">
            <a:extLst>
              <a:ext uri="{FF2B5EF4-FFF2-40B4-BE49-F238E27FC236}">
                <a16:creationId xmlns:a16="http://schemas.microsoft.com/office/drawing/2014/main" id="{CA6FF3BA-11A4-324C-AC96-EE35EBF565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356" y="1780900"/>
            <a:ext cx="3583225" cy="238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re 9">
            <a:extLst>
              <a:ext uri="{FF2B5EF4-FFF2-40B4-BE49-F238E27FC236}">
                <a16:creationId xmlns:a16="http://schemas.microsoft.com/office/drawing/2014/main" id="{D38C5B6D-43AC-DB4E-8DC8-9518B3A72066}"/>
              </a:ext>
            </a:extLst>
          </p:cNvPr>
          <p:cNvSpPr txBox="1">
            <a:spLocks/>
          </p:cNvSpPr>
          <p:nvPr/>
        </p:nvSpPr>
        <p:spPr>
          <a:xfrm>
            <a:off x="1397053" y="1358750"/>
            <a:ext cx="1923829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77D"/>
              </a:buClr>
              <a:buSzPts val="3500"/>
              <a:buFont typeface="Nunito Black"/>
              <a:buNone/>
              <a:defRPr sz="3500" b="0" i="0" u="none" strike="noStrike" cap="none">
                <a:solidFill>
                  <a:srgbClr val="00477D"/>
                </a:solidFill>
                <a:latin typeface="Nunito Black"/>
                <a:ea typeface="Nunito Black"/>
                <a:cs typeface="Nunito Black"/>
                <a:sym typeface="Nunito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dirty="0"/>
              <a:t>Biarritz</a:t>
            </a:r>
          </a:p>
        </p:txBody>
      </p:sp>
      <p:sp>
        <p:nvSpPr>
          <p:cNvPr id="9" name="Titre 9">
            <a:extLst>
              <a:ext uri="{FF2B5EF4-FFF2-40B4-BE49-F238E27FC236}">
                <a16:creationId xmlns:a16="http://schemas.microsoft.com/office/drawing/2014/main" id="{378F658A-7C94-4143-BDD6-136A803B658B}"/>
              </a:ext>
            </a:extLst>
          </p:cNvPr>
          <p:cNvSpPr txBox="1">
            <a:spLocks/>
          </p:cNvSpPr>
          <p:nvPr/>
        </p:nvSpPr>
        <p:spPr>
          <a:xfrm>
            <a:off x="4821277" y="1240897"/>
            <a:ext cx="3901883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77D"/>
              </a:buClr>
              <a:buSzPts val="3500"/>
              <a:buFont typeface="Nunito Black"/>
              <a:buNone/>
              <a:defRPr sz="3500" b="0" i="0" u="none" strike="noStrike" cap="none">
                <a:solidFill>
                  <a:srgbClr val="00477D"/>
                </a:solidFill>
                <a:latin typeface="Nunito Black"/>
                <a:ea typeface="Nunito Black"/>
                <a:cs typeface="Nunito Black"/>
                <a:sym typeface="Nunito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sz="2400" dirty="0" err="1"/>
              <a:t>Donostia</a:t>
            </a:r>
            <a:r>
              <a:rPr lang="fr-FR" sz="2400" dirty="0"/>
              <a:t>-San </a:t>
            </a:r>
            <a:r>
              <a:rPr lang="fr-FR" sz="2400" dirty="0" err="1"/>
              <a:t>Sebastián</a:t>
            </a:r>
            <a:endParaRPr lang="fr-FR" sz="2400" dirty="0"/>
          </a:p>
        </p:txBody>
      </p:sp>
      <p:pic>
        <p:nvPicPr>
          <p:cNvPr id="19462" name="Picture 6" descr="Aquarium Donostia - San Sebastián - Musées à Saint-Sébastien - Guide du  Pays Basque">
            <a:extLst>
              <a:ext uri="{FF2B5EF4-FFF2-40B4-BE49-F238E27FC236}">
                <a16:creationId xmlns:a16="http://schemas.microsoft.com/office/drawing/2014/main" id="{302CB9EE-030D-8D47-A6CD-F296D1FC4A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0278" y="1780897"/>
            <a:ext cx="3583883" cy="238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022292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4A7C457-6B98-3646-A7D5-B91C9C4530F3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1">
              <a:alpha val="68859"/>
            </a:schemeClr>
          </a:solidFill>
          <a:ln>
            <a:solidFill>
              <a:schemeClr val="dk1">
                <a:shade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" name="Google Shape;333;p37">
            <a:extLst>
              <a:ext uri="{FF2B5EF4-FFF2-40B4-BE49-F238E27FC236}">
                <a16:creationId xmlns:a16="http://schemas.microsoft.com/office/drawing/2014/main" id="{E3416862-53FC-FE4C-B04E-6EA5B2C8470C}"/>
              </a:ext>
            </a:extLst>
          </p:cNvPr>
          <p:cNvSpPr txBox="1">
            <a:spLocks/>
          </p:cNvSpPr>
          <p:nvPr/>
        </p:nvSpPr>
        <p:spPr>
          <a:xfrm>
            <a:off x="760959" y="1780137"/>
            <a:ext cx="7622081" cy="1583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0"/>
              <a:buFont typeface="Nunito Black"/>
              <a:buNone/>
              <a:defRPr sz="7000" b="0" i="0" u="none" strike="noStrike" cap="none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0"/>
              <a:buFont typeface="Nunito Black"/>
              <a:buNone/>
              <a:defRPr sz="7000" b="0" i="0" u="none" strike="noStrike" cap="none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0"/>
              <a:buFont typeface="Nunito Black"/>
              <a:buNone/>
              <a:defRPr sz="7000" b="0" i="0" u="none" strike="noStrike" cap="none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0"/>
              <a:buFont typeface="Nunito Black"/>
              <a:buNone/>
              <a:defRPr sz="7000" b="0" i="0" u="none" strike="noStrike" cap="none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0"/>
              <a:buFont typeface="Nunito Black"/>
              <a:buNone/>
              <a:defRPr sz="7000" b="0" i="0" u="none" strike="noStrike" cap="none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0"/>
              <a:buFont typeface="Nunito Black"/>
              <a:buNone/>
              <a:defRPr sz="7000" b="0" i="0" u="none" strike="noStrike" cap="none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0"/>
              <a:buFont typeface="Nunito Black"/>
              <a:buNone/>
              <a:defRPr sz="7000" b="0" i="0" u="none" strike="noStrike" cap="none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0"/>
              <a:buFont typeface="Nunito Black"/>
              <a:buNone/>
              <a:defRPr sz="7000" b="0" i="0" u="none" strike="noStrike" cap="none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0"/>
              <a:buFont typeface="Nunito Black"/>
              <a:buNone/>
              <a:defRPr sz="7000" b="0" i="0" u="none" strike="noStrike" cap="none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9pPr>
          </a:lstStyle>
          <a:p>
            <a:r>
              <a:rPr lang="fr-FR" sz="3200" u="sng" dirty="0">
                <a:solidFill>
                  <a:schemeClr val="accent2">
                    <a:lumMod val="10000"/>
                    <a:lumOff val="90000"/>
                  </a:schemeClr>
                </a:solidFill>
              </a:rPr>
              <a:t>Merci de nous avoir écouté.</a:t>
            </a:r>
          </a:p>
          <a:p>
            <a:r>
              <a:rPr lang="fr-FR" sz="3200" u="sng" dirty="0">
                <a:solidFill>
                  <a:schemeClr val="accent2">
                    <a:lumMod val="10000"/>
                    <a:lumOff val="90000"/>
                  </a:schemeClr>
                </a:solidFill>
              </a:rPr>
              <a:t>Nous sommes à votre disposition pour toutes questions.</a:t>
            </a:r>
          </a:p>
        </p:txBody>
      </p:sp>
    </p:spTree>
    <p:extLst>
      <p:ext uri="{BB962C8B-B14F-4D97-AF65-F5344CB8AC3E}">
        <p14:creationId xmlns:p14="http://schemas.microsoft.com/office/powerpoint/2010/main" val="12510697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40"/>
          <p:cNvSpPr/>
          <p:nvPr/>
        </p:nvSpPr>
        <p:spPr>
          <a:xfrm rot="-2132261">
            <a:off x="699440" y="880157"/>
            <a:ext cx="722595" cy="623622"/>
          </a:xfrm>
          <a:prstGeom prst="ellipse">
            <a:avLst/>
          </a:prstGeom>
          <a:solidFill>
            <a:srgbClr val="FF52A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" name="Google Shape;403;p40"/>
          <p:cNvSpPr txBox="1">
            <a:spLocks noGrp="1"/>
          </p:cNvSpPr>
          <p:nvPr>
            <p:ph type="title"/>
          </p:nvPr>
        </p:nvSpPr>
        <p:spPr>
          <a:xfrm>
            <a:off x="720000" y="1557344"/>
            <a:ext cx="5168532" cy="194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>
              <a:spcAft>
                <a:spcPts val="0"/>
              </a:spcAft>
            </a:pPr>
            <a:r>
              <a:rPr lang="fr-FR" sz="2800" dirty="0">
                <a:solidFill>
                  <a:schemeClr val="dk2"/>
                </a:solidFill>
              </a:rPr>
              <a:t>La vie Universitaire à l’IUT et son environnement immédiat</a:t>
            </a:r>
            <a:br>
              <a:rPr lang="fr-FR" sz="2800" dirty="0">
                <a:solidFill>
                  <a:schemeClr val="dk2"/>
                </a:solidFill>
              </a:rPr>
            </a:br>
            <a:br>
              <a:rPr lang="fr-FR" sz="1100" dirty="0"/>
            </a:br>
            <a:endParaRPr sz="4000" dirty="0"/>
          </a:p>
        </p:txBody>
      </p:sp>
      <p:sp>
        <p:nvSpPr>
          <p:cNvPr id="405" name="Google Shape;405;p40"/>
          <p:cNvSpPr txBox="1">
            <a:spLocks noGrp="1"/>
          </p:cNvSpPr>
          <p:nvPr>
            <p:ph type="title" idx="3"/>
          </p:nvPr>
        </p:nvSpPr>
        <p:spPr>
          <a:xfrm>
            <a:off x="720000" y="882264"/>
            <a:ext cx="692700" cy="55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1</a:t>
            </a:r>
            <a:endParaRPr dirty="0">
              <a:solidFill>
                <a:schemeClr val="lt1"/>
              </a:solidFill>
            </a:endParaRPr>
          </a:p>
        </p:txBody>
      </p:sp>
      <p:grpSp>
        <p:nvGrpSpPr>
          <p:cNvPr id="406" name="Google Shape;406;p40"/>
          <p:cNvGrpSpPr/>
          <p:nvPr/>
        </p:nvGrpSpPr>
        <p:grpSpPr>
          <a:xfrm flipH="1">
            <a:off x="6097567" y="2250817"/>
            <a:ext cx="2528715" cy="2080173"/>
            <a:chOff x="5552600" y="1045825"/>
            <a:chExt cx="1199125" cy="986425"/>
          </a:xfrm>
        </p:grpSpPr>
        <p:sp>
          <p:nvSpPr>
            <p:cNvPr id="407" name="Google Shape;407;p40"/>
            <p:cNvSpPr/>
            <p:nvPr/>
          </p:nvSpPr>
          <p:spPr>
            <a:xfrm>
              <a:off x="6356175" y="1446800"/>
              <a:ext cx="315300" cy="357925"/>
            </a:xfrm>
            <a:custGeom>
              <a:avLst/>
              <a:gdLst/>
              <a:ahLst/>
              <a:cxnLst/>
              <a:rect l="l" t="t" r="r" b="b"/>
              <a:pathLst>
                <a:path w="12612" h="14317" extrusionOk="0">
                  <a:moveTo>
                    <a:pt x="1521" y="0"/>
                  </a:moveTo>
                  <a:cubicBezTo>
                    <a:pt x="1060" y="0"/>
                    <a:pt x="554" y="75"/>
                    <a:pt x="1" y="237"/>
                  </a:cubicBezTo>
                  <a:lnTo>
                    <a:pt x="2840" y="9866"/>
                  </a:lnTo>
                  <a:cubicBezTo>
                    <a:pt x="3039" y="10708"/>
                    <a:pt x="3653" y="11364"/>
                    <a:pt x="4480" y="11635"/>
                  </a:cubicBezTo>
                  <a:lnTo>
                    <a:pt x="6349" y="12220"/>
                  </a:lnTo>
                  <a:lnTo>
                    <a:pt x="12041" y="14317"/>
                  </a:lnTo>
                  <a:lnTo>
                    <a:pt x="12611" y="12533"/>
                  </a:lnTo>
                  <a:cubicBezTo>
                    <a:pt x="11827" y="12063"/>
                    <a:pt x="6335" y="8896"/>
                    <a:pt x="6335" y="8896"/>
                  </a:cubicBezTo>
                  <a:cubicBezTo>
                    <a:pt x="6335" y="8896"/>
                    <a:pt x="5850" y="6228"/>
                    <a:pt x="5179" y="3389"/>
                  </a:cubicBezTo>
                  <a:cubicBezTo>
                    <a:pt x="4714" y="1449"/>
                    <a:pt x="3549" y="0"/>
                    <a:pt x="1521" y="0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40"/>
            <p:cNvSpPr/>
            <p:nvPr/>
          </p:nvSpPr>
          <p:spPr>
            <a:xfrm>
              <a:off x="6341925" y="1445275"/>
              <a:ext cx="168700" cy="223350"/>
            </a:xfrm>
            <a:custGeom>
              <a:avLst/>
              <a:gdLst/>
              <a:ahLst/>
              <a:cxnLst/>
              <a:rect l="l" t="t" r="r" b="b"/>
              <a:pathLst>
                <a:path w="6748" h="8934" extrusionOk="0">
                  <a:moveTo>
                    <a:pt x="2183" y="0"/>
                  </a:moveTo>
                  <a:cubicBezTo>
                    <a:pt x="1218" y="0"/>
                    <a:pt x="0" y="298"/>
                    <a:pt x="0" y="298"/>
                  </a:cubicBezTo>
                  <a:lnTo>
                    <a:pt x="2982" y="8900"/>
                  </a:lnTo>
                  <a:cubicBezTo>
                    <a:pt x="3213" y="8923"/>
                    <a:pt x="3431" y="8933"/>
                    <a:pt x="3637" y="8933"/>
                  </a:cubicBezTo>
                  <a:cubicBezTo>
                    <a:pt x="5988" y="8933"/>
                    <a:pt x="6748" y="7559"/>
                    <a:pt x="6748" y="7559"/>
                  </a:cubicBezTo>
                  <a:cubicBezTo>
                    <a:pt x="6748" y="7559"/>
                    <a:pt x="6277" y="4806"/>
                    <a:pt x="5635" y="2737"/>
                  </a:cubicBezTo>
                  <a:cubicBezTo>
                    <a:pt x="4979" y="683"/>
                    <a:pt x="3780" y="326"/>
                    <a:pt x="2853" y="69"/>
                  </a:cubicBezTo>
                  <a:cubicBezTo>
                    <a:pt x="2663" y="20"/>
                    <a:pt x="2431" y="0"/>
                    <a:pt x="2183" y="0"/>
                  </a:cubicBezTo>
                  <a:close/>
                </a:path>
              </a:pathLst>
            </a:custGeom>
            <a:solidFill>
              <a:srgbClr val="005E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40"/>
            <p:cNvSpPr/>
            <p:nvPr/>
          </p:nvSpPr>
          <p:spPr>
            <a:xfrm>
              <a:off x="6262750" y="1744800"/>
              <a:ext cx="488975" cy="282100"/>
            </a:xfrm>
            <a:custGeom>
              <a:avLst/>
              <a:gdLst/>
              <a:ahLst/>
              <a:cxnLst/>
              <a:rect l="l" t="t" r="r" b="b"/>
              <a:pathLst>
                <a:path w="19559" h="11284" extrusionOk="0">
                  <a:moveTo>
                    <a:pt x="11926" y="0"/>
                  </a:moveTo>
                  <a:lnTo>
                    <a:pt x="0" y="6904"/>
                  </a:lnTo>
                  <a:lnTo>
                    <a:pt x="7632" y="11284"/>
                  </a:lnTo>
                  <a:lnTo>
                    <a:pt x="19558" y="4408"/>
                  </a:lnTo>
                  <a:lnTo>
                    <a:pt x="11926" y="0"/>
                  </a:lnTo>
                  <a:close/>
                </a:path>
              </a:pathLst>
            </a:custGeom>
            <a:solidFill>
              <a:srgbClr val="FF52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40"/>
            <p:cNvSpPr/>
            <p:nvPr/>
          </p:nvSpPr>
          <p:spPr>
            <a:xfrm>
              <a:off x="6262750" y="1744800"/>
              <a:ext cx="488975" cy="282100"/>
            </a:xfrm>
            <a:custGeom>
              <a:avLst/>
              <a:gdLst/>
              <a:ahLst/>
              <a:cxnLst/>
              <a:rect l="l" t="t" r="r" b="b"/>
              <a:pathLst>
                <a:path w="19559" h="11284" extrusionOk="0">
                  <a:moveTo>
                    <a:pt x="11926" y="0"/>
                  </a:moveTo>
                  <a:lnTo>
                    <a:pt x="0" y="6904"/>
                  </a:lnTo>
                  <a:lnTo>
                    <a:pt x="7632" y="11284"/>
                  </a:lnTo>
                  <a:lnTo>
                    <a:pt x="19558" y="4408"/>
                  </a:lnTo>
                  <a:lnTo>
                    <a:pt x="11926" y="0"/>
                  </a:lnTo>
                  <a:close/>
                </a:path>
              </a:pathLst>
            </a:custGeom>
            <a:solidFill>
              <a:srgbClr val="000000">
                <a:alpha val="99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40"/>
            <p:cNvSpPr/>
            <p:nvPr/>
          </p:nvSpPr>
          <p:spPr>
            <a:xfrm>
              <a:off x="6598325" y="1831450"/>
              <a:ext cx="144825" cy="107375"/>
            </a:xfrm>
            <a:custGeom>
              <a:avLst/>
              <a:gdLst/>
              <a:ahLst/>
              <a:cxnLst/>
              <a:rect l="l" t="t" r="r" b="b"/>
              <a:pathLst>
                <a:path w="5793" h="4295" extrusionOk="0">
                  <a:moveTo>
                    <a:pt x="5793" y="1"/>
                  </a:moveTo>
                  <a:lnTo>
                    <a:pt x="1057" y="2725"/>
                  </a:lnTo>
                  <a:cubicBezTo>
                    <a:pt x="457" y="3068"/>
                    <a:pt x="1" y="3809"/>
                    <a:pt x="1" y="4080"/>
                  </a:cubicBezTo>
                  <a:lnTo>
                    <a:pt x="1" y="4294"/>
                  </a:lnTo>
                  <a:lnTo>
                    <a:pt x="5793" y="956"/>
                  </a:lnTo>
                  <a:lnTo>
                    <a:pt x="5793" y="1"/>
                  </a:lnTo>
                  <a:close/>
                </a:path>
              </a:pathLst>
            </a:custGeom>
            <a:solidFill>
              <a:srgbClr val="FFC2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40"/>
            <p:cNvSpPr/>
            <p:nvPr/>
          </p:nvSpPr>
          <p:spPr>
            <a:xfrm>
              <a:off x="6416100" y="1726600"/>
              <a:ext cx="327050" cy="212575"/>
            </a:xfrm>
            <a:custGeom>
              <a:avLst/>
              <a:gdLst/>
              <a:ahLst/>
              <a:cxnLst/>
              <a:rect l="l" t="t" r="r" b="b"/>
              <a:pathLst>
                <a:path w="13082" h="8503" extrusionOk="0">
                  <a:moveTo>
                    <a:pt x="5792" y="1"/>
                  </a:moveTo>
                  <a:lnTo>
                    <a:pt x="1042" y="2725"/>
                  </a:lnTo>
                  <a:cubicBezTo>
                    <a:pt x="457" y="3068"/>
                    <a:pt x="0" y="3809"/>
                    <a:pt x="0" y="4080"/>
                  </a:cubicBezTo>
                  <a:lnTo>
                    <a:pt x="0" y="4294"/>
                  </a:lnTo>
                  <a:lnTo>
                    <a:pt x="7290" y="8503"/>
                  </a:lnTo>
                  <a:lnTo>
                    <a:pt x="7290" y="8289"/>
                  </a:lnTo>
                  <a:cubicBezTo>
                    <a:pt x="7290" y="8018"/>
                    <a:pt x="7746" y="7276"/>
                    <a:pt x="8346" y="6933"/>
                  </a:cubicBezTo>
                  <a:lnTo>
                    <a:pt x="13082" y="4195"/>
                  </a:lnTo>
                  <a:lnTo>
                    <a:pt x="5792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40"/>
            <p:cNvSpPr/>
            <p:nvPr/>
          </p:nvSpPr>
          <p:spPr>
            <a:xfrm>
              <a:off x="6416100" y="1726250"/>
              <a:ext cx="327050" cy="212925"/>
            </a:xfrm>
            <a:custGeom>
              <a:avLst/>
              <a:gdLst/>
              <a:ahLst/>
              <a:cxnLst/>
              <a:rect l="l" t="t" r="r" b="b"/>
              <a:pathLst>
                <a:path w="13082" h="8517" extrusionOk="0">
                  <a:moveTo>
                    <a:pt x="5792" y="0"/>
                  </a:moveTo>
                  <a:lnTo>
                    <a:pt x="1042" y="2739"/>
                  </a:lnTo>
                  <a:cubicBezTo>
                    <a:pt x="457" y="3082"/>
                    <a:pt x="0" y="3823"/>
                    <a:pt x="0" y="4094"/>
                  </a:cubicBezTo>
                  <a:lnTo>
                    <a:pt x="0" y="4308"/>
                  </a:lnTo>
                  <a:lnTo>
                    <a:pt x="7290" y="8517"/>
                  </a:lnTo>
                  <a:lnTo>
                    <a:pt x="7290" y="8303"/>
                  </a:lnTo>
                  <a:cubicBezTo>
                    <a:pt x="7290" y="8032"/>
                    <a:pt x="7746" y="7290"/>
                    <a:pt x="8346" y="6947"/>
                  </a:cubicBezTo>
                  <a:lnTo>
                    <a:pt x="13082" y="4209"/>
                  </a:lnTo>
                  <a:lnTo>
                    <a:pt x="5792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40"/>
            <p:cNvSpPr/>
            <p:nvPr/>
          </p:nvSpPr>
          <p:spPr>
            <a:xfrm>
              <a:off x="6571600" y="1918250"/>
              <a:ext cx="26750" cy="15575"/>
            </a:xfrm>
            <a:custGeom>
              <a:avLst/>
              <a:gdLst/>
              <a:ahLst/>
              <a:cxnLst/>
              <a:rect l="l" t="t" r="r" b="b"/>
              <a:pathLst>
                <a:path w="1070" h="623" extrusionOk="0">
                  <a:moveTo>
                    <a:pt x="204" y="1"/>
                  </a:moveTo>
                  <a:cubicBezTo>
                    <a:pt x="135" y="1"/>
                    <a:pt x="66" y="8"/>
                    <a:pt x="0" y="24"/>
                  </a:cubicBezTo>
                  <a:lnTo>
                    <a:pt x="599" y="352"/>
                  </a:lnTo>
                  <a:lnTo>
                    <a:pt x="1070" y="623"/>
                  </a:lnTo>
                  <a:cubicBezTo>
                    <a:pt x="1070" y="409"/>
                    <a:pt x="942" y="209"/>
                    <a:pt x="728" y="123"/>
                  </a:cubicBezTo>
                  <a:cubicBezTo>
                    <a:pt x="572" y="51"/>
                    <a:pt x="386" y="1"/>
                    <a:pt x="204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40"/>
            <p:cNvSpPr/>
            <p:nvPr/>
          </p:nvSpPr>
          <p:spPr>
            <a:xfrm>
              <a:off x="6571600" y="1918250"/>
              <a:ext cx="26750" cy="15575"/>
            </a:xfrm>
            <a:custGeom>
              <a:avLst/>
              <a:gdLst/>
              <a:ahLst/>
              <a:cxnLst/>
              <a:rect l="l" t="t" r="r" b="b"/>
              <a:pathLst>
                <a:path w="1070" h="623" extrusionOk="0">
                  <a:moveTo>
                    <a:pt x="204" y="1"/>
                  </a:moveTo>
                  <a:cubicBezTo>
                    <a:pt x="135" y="1"/>
                    <a:pt x="66" y="8"/>
                    <a:pt x="0" y="24"/>
                  </a:cubicBezTo>
                  <a:lnTo>
                    <a:pt x="599" y="352"/>
                  </a:lnTo>
                  <a:lnTo>
                    <a:pt x="1070" y="623"/>
                  </a:lnTo>
                  <a:cubicBezTo>
                    <a:pt x="1070" y="409"/>
                    <a:pt x="942" y="209"/>
                    <a:pt x="728" y="123"/>
                  </a:cubicBezTo>
                  <a:cubicBezTo>
                    <a:pt x="572" y="51"/>
                    <a:pt x="386" y="1"/>
                    <a:pt x="204" y="1"/>
                  </a:cubicBezTo>
                  <a:close/>
                </a:path>
              </a:pathLst>
            </a:custGeom>
            <a:solidFill>
              <a:srgbClr val="FFC2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40"/>
            <p:cNvSpPr/>
            <p:nvPr/>
          </p:nvSpPr>
          <p:spPr>
            <a:xfrm>
              <a:off x="6262750" y="1917400"/>
              <a:ext cx="190825" cy="114850"/>
            </a:xfrm>
            <a:custGeom>
              <a:avLst/>
              <a:gdLst/>
              <a:ahLst/>
              <a:cxnLst/>
              <a:rect l="l" t="t" r="r" b="b"/>
              <a:pathLst>
                <a:path w="7633" h="4594" extrusionOk="0">
                  <a:moveTo>
                    <a:pt x="0" y="0"/>
                  </a:moveTo>
                  <a:lnTo>
                    <a:pt x="0" y="200"/>
                  </a:lnTo>
                  <a:lnTo>
                    <a:pt x="7632" y="4594"/>
                  </a:lnTo>
                  <a:lnTo>
                    <a:pt x="7632" y="43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52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40"/>
            <p:cNvSpPr/>
            <p:nvPr/>
          </p:nvSpPr>
          <p:spPr>
            <a:xfrm>
              <a:off x="6262750" y="1917400"/>
              <a:ext cx="190825" cy="114850"/>
            </a:xfrm>
            <a:custGeom>
              <a:avLst/>
              <a:gdLst/>
              <a:ahLst/>
              <a:cxnLst/>
              <a:rect l="l" t="t" r="r" b="b"/>
              <a:pathLst>
                <a:path w="7633" h="4594" extrusionOk="0">
                  <a:moveTo>
                    <a:pt x="0" y="0"/>
                  </a:moveTo>
                  <a:lnTo>
                    <a:pt x="0" y="200"/>
                  </a:lnTo>
                  <a:lnTo>
                    <a:pt x="7632" y="4594"/>
                  </a:lnTo>
                  <a:lnTo>
                    <a:pt x="7632" y="43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40"/>
            <p:cNvSpPr/>
            <p:nvPr/>
          </p:nvSpPr>
          <p:spPr>
            <a:xfrm>
              <a:off x="6453550" y="1855000"/>
              <a:ext cx="298175" cy="177250"/>
            </a:xfrm>
            <a:custGeom>
              <a:avLst/>
              <a:gdLst/>
              <a:ahLst/>
              <a:cxnLst/>
              <a:rect l="l" t="t" r="r" b="b"/>
              <a:pathLst>
                <a:path w="11927" h="7090" extrusionOk="0">
                  <a:moveTo>
                    <a:pt x="11926" y="0"/>
                  </a:moveTo>
                  <a:lnTo>
                    <a:pt x="0" y="6876"/>
                  </a:lnTo>
                  <a:lnTo>
                    <a:pt x="0" y="7090"/>
                  </a:lnTo>
                  <a:lnTo>
                    <a:pt x="11926" y="200"/>
                  </a:lnTo>
                  <a:lnTo>
                    <a:pt x="11926" y="0"/>
                  </a:lnTo>
                  <a:close/>
                </a:path>
              </a:pathLst>
            </a:custGeom>
            <a:solidFill>
              <a:srgbClr val="FF52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40"/>
            <p:cNvSpPr/>
            <p:nvPr/>
          </p:nvSpPr>
          <p:spPr>
            <a:xfrm>
              <a:off x="6452825" y="1925825"/>
              <a:ext cx="145775" cy="96800"/>
            </a:xfrm>
            <a:custGeom>
              <a:avLst/>
              <a:gdLst/>
              <a:ahLst/>
              <a:cxnLst/>
              <a:rect l="l" t="t" r="r" b="b"/>
              <a:pathLst>
                <a:path w="5831" h="3872" extrusionOk="0">
                  <a:moveTo>
                    <a:pt x="5338" y="0"/>
                  </a:moveTo>
                  <a:cubicBezTo>
                    <a:pt x="5169" y="0"/>
                    <a:pt x="4967" y="51"/>
                    <a:pt x="4751" y="177"/>
                  </a:cubicBezTo>
                  <a:lnTo>
                    <a:pt x="1" y="2887"/>
                  </a:lnTo>
                  <a:lnTo>
                    <a:pt x="1" y="3872"/>
                  </a:lnTo>
                  <a:lnTo>
                    <a:pt x="5821" y="519"/>
                  </a:lnTo>
                  <a:cubicBezTo>
                    <a:pt x="5821" y="519"/>
                    <a:pt x="5823" y="528"/>
                    <a:pt x="5824" y="528"/>
                  </a:cubicBezTo>
                  <a:cubicBezTo>
                    <a:pt x="5827" y="528"/>
                    <a:pt x="5830" y="497"/>
                    <a:pt x="5821" y="320"/>
                  </a:cubicBezTo>
                  <a:cubicBezTo>
                    <a:pt x="5821" y="149"/>
                    <a:pt x="5628" y="0"/>
                    <a:pt x="5338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40"/>
            <p:cNvSpPr/>
            <p:nvPr/>
          </p:nvSpPr>
          <p:spPr>
            <a:xfrm>
              <a:off x="6270600" y="1892800"/>
              <a:ext cx="182975" cy="129825"/>
            </a:xfrm>
            <a:custGeom>
              <a:avLst/>
              <a:gdLst/>
              <a:ahLst/>
              <a:cxnLst/>
              <a:rect l="l" t="t" r="r" b="b"/>
              <a:pathLst>
                <a:path w="7319" h="5193" extrusionOk="0">
                  <a:moveTo>
                    <a:pt x="0" y="0"/>
                  </a:moveTo>
                  <a:lnTo>
                    <a:pt x="0" y="984"/>
                  </a:lnTo>
                  <a:lnTo>
                    <a:pt x="7318" y="5193"/>
                  </a:lnTo>
                  <a:lnTo>
                    <a:pt x="7318" y="4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2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40"/>
            <p:cNvSpPr/>
            <p:nvPr/>
          </p:nvSpPr>
          <p:spPr>
            <a:xfrm>
              <a:off x="6270600" y="1820025"/>
              <a:ext cx="324550" cy="178350"/>
            </a:xfrm>
            <a:custGeom>
              <a:avLst/>
              <a:gdLst/>
              <a:ahLst/>
              <a:cxnLst/>
              <a:rect l="l" t="t" r="r" b="b"/>
              <a:pathLst>
                <a:path w="12982" h="7134" extrusionOk="0">
                  <a:moveTo>
                    <a:pt x="12978" y="4336"/>
                  </a:moveTo>
                  <a:lnTo>
                    <a:pt x="12982" y="4338"/>
                  </a:lnTo>
                  <a:cubicBezTo>
                    <a:pt x="12981" y="4337"/>
                    <a:pt x="12980" y="4337"/>
                    <a:pt x="12978" y="4336"/>
                  </a:cubicBezTo>
                  <a:close/>
                  <a:moveTo>
                    <a:pt x="5322" y="0"/>
                  </a:moveTo>
                  <a:cubicBezTo>
                    <a:pt x="5180" y="0"/>
                    <a:pt x="4996" y="54"/>
                    <a:pt x="4750" y="201"/>
                  </a:cubicBezTo>
                  <a:lnTo>
                    <a:pt x="0" y="2911"/>
                  </a:lnTo>
                  <a:lnTo>
                    <a:pt x="856" y="3410"/>
                  </a:lnTo>
                  <a:lnTo>
                    <a:pt x="7290" y="7134"/>
                  </a:lnTo>
                  <a:lnTo>
                    <a:pt x="11826" y="4537"/>
                  </a:lnTo>
                  <a:lnTo>
                    <a:pt x="12040" y="4409"/>
                  </a:lnTo>
                  <a:cubicBezTo>
                    <a:pt x="12251" y="4295"/>
                    <a:pt x="12440" y="4237"/>
                    <a:pt x="12613" y="4237"/>
                  </a:cubicBezTo>
                  <a:cubicBezTo>
                    <a:pt x="12742" y="4237"/>
                    <a:pt x="12863" y="4270"/>
                    <a:pt x="12978" y="4336"/>
                  </a:cubicBezTo>
                  <a:lnTo>
                    <a:pt x="12978" y="4336"/>
                  </a:lnTo>
                  <a:lnTo>
                    <a:pt x="5578" y="72"/>
                  </a:lnTo>
                  <a:cubicBezTo>
                    <a:pt x="5511" y="30"/>
                    <a:pt x="5428" y="0"/>
                    <a:pt x="5322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40"/>
            <p:cNvSpPr/>
            <p:nvPr/>
          </p:nvSpPr>
          <p:spPr>
            <a:xfrm>
              <a:off x="6444975" y="1918125"/>
              <a:ext cx="110225" cy="63850"/>
            </a:xfrm>
            <a:custGeom>
              <a:avLst/>
              <a:gdLst/>
              <a:ahLst/>
              <a:cxnLst/>
              <a:rect l="l" t="t" r="r" b="b"/>
              <a:pathLst>
                <a:path w="4409" h="2554" extrusionOk="0">
                  <a:moveTo>
                    <a:pt x="4238" y="0"/>
                  </a:moveTo>
                  <a:lnTo>
                    <a:pt x="4024" y="128"/>
                  </a:lnTo>
                  <a:lnTo>
                    <a:pt x="1" y="2468"/>
                  </a:lnTo>
                  <a:lnTo>
                    <a:pt x="158" y="2554"/>
                  </a:lnTo>
                  <a:lnTo>
                    <a:pt x="4195" y="214"/>
                  </a:lnTo>
                  <a:lnTo>
                    <a:pt x="4409" y="100"/>
                  </a:lnTo>
                  <a:lnTo>
                    <a:pt x="4238" y="0"/>
                  </a:lnTo>
                  <a:close/>
                </a:path>
              </a:pathLst>
            </a:custGeom>
            <a:solidFill>
              <a:srgbClr val="FFC2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40"/>
            <p:cNvSpPr/>
            <p:nvPr/>
          </p:nvSpPr>
          <p:spPr>
            <a:xfrm>
              <a:off x="6435700" y="1912775"/>
              <a:ext cx="109875" cy="63850"/>
            </a:xfrm>
            <a:custGeom>
              <a:avLst/>
              <a:gdLst/>
              <a:ahLst/>
              <a:cxnLst/>
              <a:rect l="l" t="t" r="r" b="b"/>
              <a:pathLst>
                <a:path w="4395" h="2554" extrusionOk="0">
                  <a:moveTo>
                    <a:pt x="4238" y="0"/>
                  </a:moveTo>
                  <a:lnTo>
                    <a:pt x="4024" y="128"/>
                  </a:lnTo>
                  <a:lnTo>
                    <a:pt x="1" y="2468"/>
                  </a:lnTo>
                  <a:lnTo>
                    <a:pt x="158" y="2554"/>
                  </a:lnTo>
                  <a:lnTo>
                    <a:pt x="4181" y="214"/>
                  </a:lnTo>
                  <a:lnTo>
                    <a:pt x="4395" y="100"/>
                  </a:lnTo>
                  <a:lnTo>
                    <a:pt x="4238" y="0"/>
                  </a:lnTo>
                  <a:close/>
                </a:path>
              </a:pathLst>
            </a:custGeom>
            <a:solidFill>
              <a:srgbClr val="FFC2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40"/>
            <p:cNvSpPr/>
            <p:nvPr/>
          </p:nvSpPr>
          <p:spPr>
            <a:xfrm>
              <a:off x="6426075" y="1907425"/>
              <a:ext cx="110225" cy="63500"/>
            </a:xfrm>
            <a:custGeom>
              <a:avLst/>
              <a:gdLst/>
              <a:ahLst/>
              <a:cxnLst/>
              <a:rect l="l" t="t" r="r" b="b"/>
              <a:pathLst>
                <a:path w="4409" h="2540" extrusionOk="0">
                  <a:moveTo>
                    <a:pt x="4252" y="0"/>
                  </a:moveTo>
                  <a:lnTo>
                    <a:pt x="4052" y="128"/>
                  </a:lnTo>
                  <a:lnTo>
                    <a:pt x="1" y="2454"/>
                  </a:lnTo>
                  <a:lnTo>
                    <a:pt x="172" y="2539"/>
                  </a:lnTo>
                  <a:lnTo>
                    <a:pt x="4195" y="214"/>
                  </a:lnTo>
                  <a:lnTo>
                    <a:pt x="4409" y="100"/>
                  </a:lnTo>
                  <a:lnTo>
                    <a:pt x="4252" y="0"/>
                  </a:lnTo>
                  <a:close/>
                </a:path>
              </a:pathLst>
            </a:custGeom>
            <a:solidFill>
              <a:srgbClr val="FFC2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40"/>
            <p:cNvSpPr/>
            <p:nvPr/>
          </p:nvSpPr>
          <p:spPr>
            <a:xfrm>
              <a:off x="6416800" y="1902075"/>
              <a:ext cx="110225" cy="63500"/>
            </a:xfrm>
            <a:custGeom>
              <a:avLst/>
              <a:gdLst/>
              <a:ahLst/>
              <a:cxnLst/>
              <a:rect l="l" t="t" r="r" b="b"/>
              <a:pathLst>
                <a:path w="4409" h="2540" extrusionOk="0">
                  <a:moveTo>
                    <a:pt x="4266" y="0"/>
                  </a:moveTo>
                  <a:lnTo>
                    <a:pt x="4052" y="128"/>
                  </a:lnTo>
                  <a:lnTo>
                    <a:pt x="1" y="2454"/>
                  </a:lnTo>
                  <a:lnTo>
                    <a:pt x="158" y="2539"/>
                  </a:lnTo>
                  <a:lnTo>
                    <a:pt x="4195" y="214"/>
                  </a:lnTo>
                  <a:lnTo>
                    <a:pt x="4409" y="100"/>
                  </a:lnTo>
                  <a:lnTo>
                    <a:pt x="4266" y="0"/>
                  </a:lnTo>
                  <a:close/>
                </a:path>
              </a:pathLst>
            </a:custGeom>
            <a:solidFill>
              <a:srgbClr val="FFC2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40"/>
            <p:cNvSpPr/>
            <p:nvPr/>
          </p:nvSpPr>
          <p:spPr>
            <a:xfrm>
              <a:off x="6407525" y="1896725"/>
              <a:ext cx="110225" cy="63500"/>
            </a:xfrm>
            <a:custGeom>
              <a:avLst/>
              <a:gdLst/>
              <a:ahLst/>
              <a:cxnLst/>
              <a:rect l="l" t="t" r="r" b="b"/>
              <a:pathLst>
                <a:path w="4409" h="2540" extrusionOk="0">
                  <a:moveTo>
                    <a:pt x="4266" y="0"/>
                  </a:moveTo>
                  <a:lnTo>
                    <a:pt x="4052" y="128"/>
                  </a:lnTo>
                  <a:lnTo>
                    <a:pt x="1" y="2454"/>
                  </a:lnTo>
                  <a:lnTo>
                    <a:pt x="158" y="2539"/>
                  </a:lnTo>
                  <a:lnTo>
                    <a:pt x="4195" y="214"/>
                  </a:lnTo>
                  <a:lnTo>
                    <a:pt x="4409" y="100"/>
                  </a:lnTo>
                  <a:lnTo>
                    <a:pt x="4266" y="0"/>
                  </a:lnTo>
                  <a:close/>
                </a:path>
              </a:pathLst>
            </a:custGeom>
            <a:solidFill>
              <a:srgbClr val="FFC2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40"/>
            <p:cNvSpPr/>
            <p:nvPr/>
          </p:nvSpPr>
          <p:spPr>
            <a:xfrm>
              <a:off x="6398275" y="1891375"/>
              <a:ext cx="109850" cy="63500"/>
            </a:xfrm>
            <a:custGeom>
              <a:avLst/>
              <a:gdLst/>
              <a:ahLst/>
              <a:cxnLst/>
              <a:rect l="l" t="t" r="r" b="b"/>
              <a:pathLst>
                <a:path w="4394" h="2540" extrusionOk="0">
                  <a:moveTo>
                    <a:pt x="4251" y="0"/>
                  </a:moveTo>
                  <a:lnTo>
                    <a:pt x="4037" y="129"/>
                  </a:lnTo>
                  <a:lnTo>
                    <a:pt x="0" y="2454"/>
                  </a:lnTo>
                  <a:lnTo>
                    <a:pt x="157" y="2539"/>
                  </a:lnTo>
                  <a:lnTo>
                    <a:pt x="4208" y="214"/>
                  </a:lnTo>
                  <a:lnTo>
                    <a:pt x="4394" y="100"/>
                  </a:lnTo>
                  <a:lnTo>
                    <a:pt x="4251" y="0"/>
                  </a:lnTo>
                  <a:close/>
                </a:path>
              </a:pathLst>
            </a:custGeom>
            <a:solidFill>
              <a:srgbClr val="FFC2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40"/>
            <p:cNvSpPr/>
            <p:nvPr/>
          </p:nvSpPr>
          <p:spPr>
            <a:xfrm>
              <a:off x="6388625" y="1886025"/>
              <a:ext cx="110600" cy="63500"/>
            </a:xfrm>
            <a:custGeom>
              <a:avLst/>
              <a:gdLst/>
              <a:ahLst/>
              <a:cxnLst/>
              <a:rect l="l" t="t" r="r" b="b"/>
              <a:pathLst>
                <a:path w="4424" h="2540" extrusionOk="0">
                  <a:moveTo>
                    <a:pt x="4266" y="0"/>
                  </a:moveTo>
                  <a:lnTo>
                    <a:pt x="4052" y="129"/>
                  </a:lnTo>
                  <a:lnTo>
                    <a:pt x="1" y="2454"/>
                  </a:lnTo>
                  <a:lnTo>
                    <a:pt x="172" y="2539"/>
                  </a:lnTo>
                  <a:lnTo>
                    <a:pt x="4209" y="214"/>
                  </a:lnTo>
                  <a:lnTo>
                    <a:pt x="4423" y="100"/>
                  </a:lnTo>
                  <a:lnTo>
                    <a:pt x="4266" y="0"/>
                  </a:lnTo>
                  <a:close/>
                </a:path>
              </a:pathLst>
            </a:custGeom>
            <a:solidFill>
              <a:srgbClr val="FFC2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40"/>
            <p:cNvSpPr/>
            <p:nvPr/>
          </p:nvSpPr>
          <p:spPr>
            <a:xfrm>
              <a:off x="6379725" y="1880675"/>
              <a:ext cx="110225" cy="63500"/>
            </a:xfrm>
            <a:custGeom>
              <a:avLst/>
              <a:gdLst/>
              <a:ahLst/>
              <a:cxnLst/>
              <a:rect l="l" t="t" r="r" b="b"/>
              <a:pathLst>
                <a:path w="4409" h="2540" extrusionOk="0">
                  <a:moveTo>
                    <a:pt x="4251" y="0"/>
                  </a:moveTo>
                  <a:lnTo>
                    <a:pt x="4037" y="114"/>
                  </a:lnTo>
                  <a:lnTo>
                    <a:pt x="0" y="2454"/>
                  </a:lnTo>
                  <a:lnTo>
                    <a:pt x="143" y="2539"/>
                  </a:lnTo>
                  <a:lnTo>
                    <a:pt x="4194" y="200"/>
                  </a:lnTo>
                  <a:lnTo>
                    <a:pt x="4408" y="100"/>
                  </a:lnTo>
                  <a:lnTo>
                    <a:pt x="4251" y="0"/>
                  </a:lnTo>
                  <a:close/>
                </a:path>
              </a:pathLst>
            </a:custGeom>
            <a:solidFill>
              <a:srgbClr val="FFC2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40"/>
            <p:cNvSpPr/>
            <p:nvPr/>
          </p:nvSpPr>
          <p:spPr>
            <a:xfrm>
              <a:off x="6370450" y="1875325"/>
              <a:ext cx="110225" cy="63500"/>
            </a:xfrm>
            <a:custGeom>
              <a:avLst/>
              <a:gdLst/>
              <a:ahLst/>
              <a:cxnLst/>
              <a:rect l="l" t="t" r="r" b="b"/>
              <a:pathLst>
                <a:path w="4409" h="2540" extrusionOk="0">
                  <a:moveTo>
                    <a:pt x="4251" y="0"/>
                  </a:moveTo>
                  <a:lnTo>
                    <a:pt x="4037" y="114"/>
                  </a:lnTo>
                  <a:lnTo>
                    <a:pt x="0" y="2454"/>
                  </a:lnTo>
                  <a:lnTo>
                    <a:pt x="143" y="2539"/>
                  </a:lnTo>
                  <a:lnTo>
                    <a:pt x="4194" y="200"/>
                  </a:lnTo>
                  <a:lnTo>
                    <a:pt x="4408" y="100"/>
                  </a:lnTo>
                  <a:lnTo>
                    <a:pt x="4251" y="0"/>
                  </a:lnTo>
                  <a:close/>
                </a:path>
              </a:pathLst>
            </a:custGeom>
            <a:solidFill>
              <a:srgbClr val="FFC2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40"/>
            <p:cNvSpPr/>
            <p:nvPr/>
          </p:nvSpPr>
          <p:spPr>
            <a:xfrm>
              <a:off x="6361175" y="1869600"/>
              <a:ext cx="110225" cy="63875"/>
            </a:xfrm>
            <a:custGeom>
              <a:avLst/>
              <a:gdLst/>
              <a:ahLst/>
              <a:cxnLst/>
              <a:rect l="l" t="t" r="r" b="b"/>
              <a:pathLst>
                <a:path w="4409" h="2555" extrusionOk="0">
                  <a:moveTo>
                    <a:pt x="4237" y="1"/>
                  </a:moveTo>
                  <a:lnTo>
                    <a:pt x="4023" y="129"/>
                  </a:lnTo>
                  <a:lnTo>
                    <a:pt x="0" y="2469"/>
                  </a:lnTo>
                  <a:lnTo>
                    <a:pt x="143" y="2554"/>
                  </a:lnTo>
                  <a:lnTo>
                    <a:pt x="4194" y="215"/>
                  </a:lnTo>
                  <a:lnTo>
                    <a:pt x="4408" y="87"/>
                  </a:lnTo>
                  <a:lnTo>
                    <a:pt x="4237" y="1"/>
                  </a:lnTo>
                  <a:close/>
                </a:path>
              </a:pathLst>
            </a:custGeom>
            <a:solidFill>
              <a:srgbClr val="FFC2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40"/>
            <p:cNvSpPr/>
            <p:nvPr/>
          </p:nvSpPr>
          <p:spPr>
            <a:xfrm>
              <a:off x="6351900" y="1864250"/>
              <a:ext cx="109875" cy="63875"/>
            </a:xfrm>
            <a:custGeom>
              <a:avLst/>
              <a:gdLst/>
              <a:ahLst/>
              <a:cxnLst/>
              <a:rect l="l" t="t" r="r" b="b"/>
              <a:pathLst>
                <a:path w="4395" h="2555" extrusionOk="0">
                  <a:moveTo>
                    <a:pt x="4237" y="1"/>
                  </a:moveTo>
                  <a:lnTo>
                    <a:pt x="4023" y="129"/>
                  </a:lnTo>
                  <a:lnTo>
                    <a:pt x="1" y="2469"/>
                  </a:lnTo>
                  <a:lnTo>
                    <a:pt x="157" y="2554"/>
                  </a:lnTo>
                  <a:lnTo>
                    <a:pt x="4180" y="215"/>
                  </a:lnTo>
                  <a:lnTo>
                    <a:pt x="4394" y="87"/>
                  </a:lnTo>
                  <a:lnTo>
                    <a:pt x="4237" y="1"/>
                  </a:lnTo>
                  <a:close/>
                </a:path>
              </a:pathLst>
            </a:custGeom>
            <a:solidFill>
              <a:srgbClr val="FFC2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40"/>
            <p:cNvSpPr/>
            <p:nvPr/>
          </p:nvSpPr>
          <p:spPr>
            <a:xfrm>
              <a:off x="6342275" y="1858900"/>
              <a:ext cx="110225" cy="63875"/>
            </a:xfrm>
            <a:custGeom>
              <a:avLst/>
              <a:gdLst/>
              <a:ahLst/>
              <a:cxnLst/>
              <a:rect l="l" t="t" r="r" b="b"/>
              <a:pathLst>
                <a:path w="4409" h="2555" extrusionOk="0">
                  <a:moveTo>
                    <a:pt x="4251" y="1"/>
                  </a:moveTo>
                  <a:lnTo>
                    <a:pt x="4038" y="129"/>
                  </a:lnTo>
                  <a:lnTo>
                    <a:pt x="0" y="2469"/>
                  </a:lnTo>
                  <a:lnTo>
                    <a:pt x="172" y="2554"/>
                  </a:lnTo>
                  <a:lnTo>
                    <a:pt x="4194" y="215"/>
                  </a:lnTo>
                  <a:lnTo>
                    <a:pt x="4408" y="87"/>
                  </a:lnTo>
                  <a:lnTo>
                    <a:pt x="4251" y="1"/>
                  </a:lnTo>
                  <a:close/>
                </a:path>
              </a:pathLst>
            </a:custGeom>
            <a:solidFill>
              <a:srgbClr val="FFC2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40"/>
            <p:cNvSpPr/>
            <p:nvPr/>
          </p:nvSpPr>
          <p:spPr>
            <a:xfrm>
              <a:off x="6333000" y="1853550"/>
              <a:ext cx="110225" cy="63875"/>
            </a:xfrm>
            <a:custGeom>
              <a:avLst/>
              <a:gdLst/>
              <a:ahLst/>
              <a:cxnLst/>
              <a:rect l="l" t="t" r="r" b="b"/>
              <a:pathLst>
                <a:path w="4409" h="2555" extrusionOk="0">
                  <a:moveTo>
                    <a:pt x="4252" y="1"/>
                  </a:moveTo>
                  <a:lnTo>
                    <a:pt x="4038" y="129"/>
                  </a:lnTo>
                  <a:lnTo>
                    <a:pt x="0" y="2469"/>
                  </a:lnTo>
                  <a:lnTo>
                    <a:pt x="157" y="2554"/>
                  </a:lnTo>
                  <a:lnTo>
                    <a:pt x="4195" y="215"/>
                  </a:lnTo>
                  <a:lnTo>
                    <a:pt x="4409" y="87"/>
                  </a:lnTo>
                  <a:lnTo>
                    <a:pt x="4252" y="1"/>
                  </a:lnTo>
                  <a:close/>
                </a:path>
              </a:pathLst>
            </a:custGeom>
            <a:solidFill>
              <a:srgbClr val="FFC2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40"/>
            <p:cNvSpPr/>
            <p:nvPr/>
          </p:nvSpPr>
          <p:spPr>
            <a:xfrm>
              <a:off x="6323725" y="1848225"/>
              <a:ext cx="110225" cy="63850"/>
            </a:xfrm>
            <a:custGeom>
              <a:avLst/>
              <a:gdLst/>
              <a:ahLst/>
              <a:cxnLst/>
              <a:rect l="l" t="t" r="r" b="b"/>
              <a:pathLst>
                <a:path w="4409" h="2554" extrusionOk="0">
                  <a:moveTo>
                    <a:pt x="4237" y="0"/>
                  </a:moveTo>
                  <a:lnTo>
                    <a:pt x="4052" y="128"/>
                  </a:lnTo>
                  <a:lnTo>
                    <a:pt x="1" y="2468"/>
                  </a:lnTo>
                  <a:lnTo>
                    <a:pt x="158" y="2554"/>
                  </a:lnTo>
                  <a:lnTo>
                    <a:pt x="4195" y="214"/>
                  </a:lnTo>
                  <a:lnTo>
                    <a:pt x="4409" y="86"/>
                  </a:lnTo>
                  <a:lnTo>
                    <a:pt x="4237" y="0"/>
                  </a:lnTo>
                  <a:close/>
                </a:path>
              </a:pathLst>
            </a:custGeom>
            <a:solidFill>
              <a:srgbClr val="FFC2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40"/>
            <p:cNvSpPr/>
            <p:nvPr/>
          </p:nvSpPr>
          <p:spPr>
            <a:xfrm>
              <a:off x="6314450" y="1842875"/>
              <a:ext cx="109875" cy="63850"/>
            </a:xfrm>
            <a:custGeom>
              <a:avLst/>
              <a:gdLst/>
              <a:ahLst/>
              <a:cxnLst/>
              <a:rect l="l" t="t" r="r" b="b"/>
              <a:pathLst>
                <a:path w="4395" h="2554" extrusionOk="0">
                  <a:moveTo>
                    <a:pt x="4252" y="0"/>
                  </a:moveTo>
                  <a:lnTo>
                    <a:pt x="4038" y="128"/>
                  </a:lnTo>
                  <a:lnTo>
                    <a:pt x="1" y="2468"/>
                  </a:lnTo>
                  <a:lnTo>
                    <a:pt x="158" y="2554"/>
                  </a:lnTo>
                  <a:lnTo>
                    <a:pt x="4180" y="214"/>
                  </a:lnTo>
                  <a:lnTo>
                    <a:pt x="4394" y="86"/>
                  </a:lnTo>
                  <a:lnTo>
                    <a:pt x="4252" y="0"/>
                  </a:lnTo>
                  <a:close/>
                </a:path>
              </a:pathLst>
            </a:custGeom>
            <a:solidFill>
              <a:srgbClr val="FFC2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40"/>
            <p:cNvSpPr/>
            <p:nvPr/>
          </p:nvSpPr>
          <p:spPr>
            <a:xfrm>
              <a:off x="6304825" y="1837525"/>
              <a:ext cx="110225" cy="63850"/>
            </a:xfrm>
            <a:custGeom>
              <a:avLst/>
              <a:gdLst/>
              <a:ahLst/>
              <a:cxnLst/>
              <a:rect l="l" t="t" r="r" b="b"/>
              <a:pathLst>
                <a:path w="4409" h="2554" extrusionOk="0">
                  <a:moveTo>
                    <a:pt x="4266" y="0"/>
                  </a:moveTo>
                  <a:lnTo>
                    <a:pt x="4052" y="128"/>
                  </a:lnTo>
                  <a:lnTo>
                    <a:pt x="1" y="2468"/>
                  </a:lnTo>
                  <a:lnTo>
                    <a:pt x="172" y="2554"/>
                  </a:lnTo>
                  <a:lnTo>
                    <a:pt x="4195" y="214"/>
                  </a:lnTo>
                  <a:lnTo>
                    <a:pt x="4409" y="86"/>
                  </a:lnTo>
                  <a:lnTo>
                    <a:pt x="4266" y="0"/>
                  </a:lnTo>
                  <a:close/>
                </a:path>
              </a:pathLst>
            </a:custGeom>
            <a:solidFill>
              <a:srgbClr val="FFC2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40"/>
            <p:cNvSpPr/>
            <p:nvPr/>
          </p:nvSpPr>
          <p:spPr>
            <a:xfrm>
              <a:off x="6295550" y="1832175"/>
              <a:ext cx="110225" cy="63500"/>
            </a:xfrm>
            <a:custGeom>
              <a:avLst/>
              <a:gdLst/>
              <a:ahLst/>
              <a:cxnLst/>
              <a:rect l="l" t="t" r="r" b="b"/>
              <a:pathLst>
                <a:path w="4409" h="2540" extrusionOk="0">
                  <a:moveTo>
                    <a:pt x="4266" y="0"/>
                  </a:moveTo>
                  <a:lnTo>
                    <a:pt x="4052" y="128"/>
                  </a:lnTo>
                  <a:lnTo>
                    <a:pt x="1" y="2439"/>
                  </a:lnTo>
                  <a:lnTo>
                    <a:pt x="158" y="2539"/>
                  </a:lnTo>
                  <a:lnTo>
                    <a:pt x="4209" y="214"/>
                  </a:lnTo>
                  <a:lnTo>
                    <a:pt x="4409" y="86"/>
                  </a:lnTo>
                  <a:lnTo>
                    <a:pt x="4266" y="0"/>
                  </a:lnTo>
                  <a:close/>
                </a:path>
              </a:pathLst>
            </a:custGeom>
            <a:solidFill>
              <a:srgbClr val="FFC2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40"/>
            <p:cNvSpPr/>
            <p:nvPr/>
          </p:nvSpPr>
          <p:spPr>
            <a:xfrm>
              <a:off x="6301250" y="1819675"/>
              <a:ext cx="293900" cy="151250"/>
            </a:xfrm>
            <a:custGeom>
              <a:avLst/>
              <a:gdLst/>
              <a:ahLst/>
              <a:cxnLst/>
              <a:rect l="l" t="t" r="r" b="b"/>
              <a:pathLst>
                <a:path w="11756" h="6050" extrusionOk="0">
                  <a:moveTo>
                    <a:pt x="3967" y="1"/>
                  </a:moveTo>
                  <a:cubicBezTo>
                    <a:pt x="3824" y="29"/>
                    <a:pt x="3681" y="86"/>
                    <a:pt x="3539" y="186"/>
                  </a:cubicBezTo>
                  <a:lnTo>
                    <a:pt x="1" y="2198"/>
                  </a:lnTo>
                  <a:lnTo>
                    <a:pt x="6677" y="6049"/>
                  </a:lnTo>
                  <a:cubicBezTo>
                    <a:pt x="6677" y="6049"/>
                    <a:pt x="7590" y="5536"/>
                    <a:pt x="8560" y="5051"/>
                  </a:cubicBezTo>
                  <a:cubicBezTo>
                    <a:pt x="9302" y="4694"/>
                    <a:pt x="10058" y="4337"/>
                    <a:pt x="10486" y="4252"/>
                  </a:cubicBezTo>
                  <a:cubicBezTo>
                    <a:pt x="10600" y="4223"/>
                    <a:pt x="10771" y="4181"/>
                    <a:pt x="10871" y="4152"/>
                  </a:cubicBezTo>
                  <a:cubicBezTo>
                    <a:pt x="10931" y="4143"/>
                    <a:pt x="10992" y="4139"/>
                    <a:pt x="11052" y="4139"/>
                  </a:cubicBezTo>
                  <a:cubicBezTo>
                    <a:pt x="11295" y="4139"/>
                    <a:pt x="11539" y="4203"/>
                    <a:pt x="11756" y="4295"/>
                  </a:cubicBezTo>
                  <a:lnTo>
                    <a:pt x="4380" y="29"/>
                  </a:lnTo>
                  <a:lnTo>
                    <a:pt x="4323" y="15"/>
                  </a:lnTo>
                  <a:lnTo>
                    <a:pt x="4266" y="101"/>
                  </a:lnTo>
                  <a:cubicBezTo>
                    <a:pt x="4181" y="58"/>
                    <a:pt x="4067" y="15"/>
                    <a:pt x="3967" y="1"/>
                  </a:cubicBezTo>
                  <a:close/>
                </a:path>
              </a:pathLst>
            </a:custGeom>
            <a:solidFill>
              <a:srgbClr val="002D4F">
                <a:alpha val="728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40"/>
            <p:cNvSpPr/>
            <p:nvPr/>
          </p:nvSpPr>
          <p:spPr>
            <a:xfrm>
              <a:off x="6435000" y="1994425"/>
              <a:ext cx="36400" cy="10725"/>
            </a:xfrm>
            <a:custGeom>
              <a:avLst/>
              <a:gdLst/>
              <a:ahLst/>
              <a:cxnLst/>
              <a:rect l="l" t="t" r="r" b="b"/>
              <a:pathLst>
                <a:path w="1456" h="429" extrusionOk="0">
                  <a:moveTo>
                    <a:pt x="1455" y="1"/>
                  </a:moveTo>
                  <a:lnTo>
                    <a:pt x="714" y="357"/>
                  </a:lnTo>
                  <a:lnTo>
                    <a:pt x="0" y="15"/>
                  </a:lnTo>
                  <a:lnTo>
                    <a:pt x="742" y="429"/>
                  </a:lnTo>
                  <a:lnTo>
                    <a:pt x="1455" y="1"/>
                  </a:lnTo>
                  <a:close/>
                </a:path>
              </a:pathLst>
            </a:custGeom>
            <a:solidFill>
              <a:srgbClr val="FF52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40"/>
            <p:cNvSpPr/>
            <p:nvPr/>
          </p:nvSpPr>
          <p:spPr>
            <a:xfrm>
              <a:off x="6416100" y="1994075"/>
              <a:ext cx="70275" cy="21775"/>
            </a:xfrm>
            <a:custGeom>
              <a:avLst/>
              <a:gdLst/>
              <a:ahLst/>
              <a:cxnLst/>
              <a:rect l="l" t="t" r="r" b="b"/>
              <a:pathLst>
                <a:path w="2811" h="871" extrusionOk="0">
                  <a:moveTo>
                    <a:pt x="0" y="1"/>
                  </a:moveTo>
                  <a:lnTo>
                    <a:pt x="1498" y="871"/>
                  </a:lnTo>
                  <a:lnTo>
                    <a:pt x="2811" y="100"/>
                  </a:lnTo>
                  <a:lnTo>
                    <a:pt x="1498" y="8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52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40"/>
            <p:cNvSpPr/>
            <p:nvPr/>
          </p:nvSpPr>
          <p:spPr>
            <a:xfrm>
              <a:off x="6270600" y="1898150"/>
              <a:ext cx="28200" cy="17125"/>
            </a:xfrm>
            <a:custGeom>
              <a:avLst/>
              <a:gdLst/>
              <a:ahLst/>
              <a:cxnLst/>
              <a:rect l="l" t="t" r="r" b="b"/>
              <a:pathLst>
                <a:path w="1128" h="685" extrusionOk="0">
                  <a:moveTo>
                    <a:pt x="0" y="0"/>
                  </a:moveTo>
                  <a:lnTo>
                    <a:pt x="0" y="114"/>
                  </a:lnTo>
                  <a:lnTo>
                    <a:pt x="1127" y="6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40"/>
            <p:cNvSpPr/>
            <p:nvPr/>
          </p:nvSpPr>
          <p:spPr>
            <a:xfrm>
              <a:off x="6270600" y="1908125"/>
              <a:ext cx="41375" cy="25000"/>
            </a:xfrm>
            <a:custGeom>
              <a:avLst/>
              <a:gdLst/>
              <a:ahLst/>
              <a:cxnLst/>
              <a:rect l="l" t="t" r="r" b="b"/>
              <a:pathLst>
                <a:path w="1655" h="1000" extrusionOk="0">
                  <a:moveTo>
                    <a:pt x="0" y="1"/>
                  </a:moveTo>
                  <a:lnTo>
                    <a:pt x="0" y="86"/>
                  </a:lnTo>
                  <a:lnTo>
                    <a:pt x="1655" y="99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40"/>
            <p:cNvSpPr/>
            <p:nvPr/>
          </p:nvSpPr>
          <p:spPr>
            <a:xfrm>
              <a:off x="6287000" y="1813950"/>
              <a:ext cx="303150" cy="151625"/>
            </a:xfrm>
            <a:custGeom>
              <a:avLst/>
              <a:gdLst/>
              <a:ahLst/>
              <a:cxnLst/>
              <a:rect l="l" t="t" r="r" b="b"/>
              <a:pathLst>
                <a:path w="12126" h="6065" extrusionOk="0">
                  <a:moveTo>
                    <a:pt x="12034" y="4257"/>
                  </a:moveTo>
                  <a:lnTo>
                    <a:pt x="12126" y="4310"/>
                  </a:lnTo>
                  <a:cubicBezTo>
                    <a:pt x="12096" y="4290"/>
                    <a:pt x="12065" y="4272"/>
                    <a:pt x="12034" y="4257"/>
                  </a:cubicBezTo>
                  <a:close/>
                  <a:moveTo>
                    <a:pt x="4353" y="1"/>
                  </a:moveTo>
                  <a:cubicBezTo>
                    <a:pt x="4220" y="1"/>
                    <a:pt x="4064" y="18"/>
                    <a:pt x="3880" y="59"/>
                  </a:cubicBezTo>
                  <a:cubicBezTo>
                    <a:pt x="2782" y="244"/>
                    <a:pt x="0" y="1856"/>
                    <a:pt x="0" y="1856"/>
                  </a:cubicBezTo>
                  <a:lnTo>
                    <a:pt x="7304" y="6064"/>
                  </a:lnTo>
                  <a:cubicBezTo>
                    <a:pt x="7304" y="6064"/>
                    <a:pt x="8203" y="5522"/>
                    <a:pt x="9187" y="5051"/>
                  </a:cubicBezTo>
                  <a:cubicBezTo>
                    <a:pt x="9915" y="4695"/>
                    <a:pt x="10685" y="4352"/>
                    <a:pt x="11113" y="4238"/>
                  </a:cubicBezTo>
                  <a:cubicBezTo>
                    <a:pt x="11199" y="4210"/>
                    <a:pt x="11313" y="4210"/>
                    <a:pt x="11398" y="4196"/>
                  </a:cubicBezTo>
                  <a:cubicBezTo>
                    <a:pt x="11480" y="4177"/>
                    <a:pt x="11561" y="4168"/>
                    <a:pt x="11641" y="4168"/>
                  </a:cubicBezTo>
                  <a:cubicBezTo>
                    <a:pt x="11778" y="4168"/>
                    <a:pt x="11912" y="4196"/>
                    <a:pt x="12034" y="4257"/>
                  </a:cubicBezTo>
                  <a:lnTo>
                    <a:pt x="12034" y="4257"/>
                  </a:lnTo>
                  <a:lnTo>
                    <a:pt x="4893" y="130"/>
                  </a:lnTo>
                  <a:cubicBezTo>
                    <a:pt x="4765" y="57"/>
                    <a:pt x="4595" y="1"/>
                    <a:pt x="4353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40"/>
            <p:cNvSpPr/>
            <p:nvPr/>
          </p:nvSpPr>
          <p:spPr>
            <a:xfrm>
              <a:off x="6458175" y="1906125"/>
              <a:ext cx="115575" cy="44825"/>
            </a:xfrm>
            <a:custGeom>
              <a:avLst/>
              <a:gdLst/>
              <a:ahLst/>
              <a:cxnLst/>
              <a:rect l="l" t="t" r="r" b="b"/>
              <a:pathLst>
                <a:path w="4623" h="1793" extrusionOk="0">
                  <a:moveTo>
                    <a:pt x="3939" y="1"/>
                  </a:moveTo>
                  <a:cubicBezTo>
                    <a:pt x="3872" y="1"/>
                    <a:pt x="3804" y="8"/>
                    <a:pt x="3738" y="24"/>
                  </a:cubicBezTo>
                  <a:cubicBezTo>
                    <a:pt x="3638" y="38"/>
                    <a:pt x="3538" y="52"/>
                    <a:pt x="3453" y="81"/>
                  </a:cubicBezTo>
                  <a:cubicBezTo>
                    <a:pt x="3039" y="195"/>
                    <a:pt x="2640" y="337"/>
                    <a:pt x="2255" y="537"/>
                  </a:cubicBezTo>
                  <a:cubicBezTo>
                    <a:pt x="2026" y="651"/>
                    <a:pt x="1770" y="765"/>
                    <a:pt x="1527" y="894"/>
                  </a:cubicBezTo>
                  <a:cubicBezTo>
                    <a:pt x="928" y="1179"/>
                    <a:pt x="357" y="1507"/>
                    <a:pt x="1" y="1693"/>
                  </a:cubicBezTo>
                  <a:lnTo>
                    <a:pt x="172" y="1792"/>
                  </a:lnTo>
                  <a:cubicBezTo>
                    <a:pt x="528" y="1593"/>
                    <a:pt x="1099" y="1293"/>
                    <a:pt x="1684" y="979"/>
                  </a:cubicBezTo>
                  <a:cubicBezTo>
                    <a:pt x="1926" y="865"/>
                    <a:pt x="2183" y="737"/>
                    <a:pt x="2412" y="623"/>
                  </a:cubicBezTo>
                  <a:cubicBezTo>
                    <a:pt x="2782" y="437"/>
                    <a:pt x="3196" y="295"/>
                    <a:pt x="3610" y="166"/>
                  </a:cubicBezTo>
                  <a:cubicBezTo>
                    <a:pt x="3695" y="152"/>
                    <a:pt x="3810" y="123"/>
                    <a:pt x="3895" y="109"/>
                  </a:cubicBezTo>
                  <a:cubicBezTo>
                    <a:pt x="3952" y="102"/>
                    <a:pt x="4010" y="99"/>
                    <a:pt x="4069" y="99"/>
                  </a:cubicBezTo>
                  <a:cubicBezTo>
                    <a:pt x="4257" y="99"/>
                    <a:pt x="4448" y="136"/>
                    <a:pt x="4623" y="223"/>
                  </a:cubicBezTo>
                  <a:lnTo>
                    <a:pt x="4466" y="123"/>
                  </a:lnTo>
                  <a:cubicBezTo>
                    <a:pt x="4300" y="51"/>
                    <a:pt x="4119" y="1"/>
                    <a:pt x="3939" y="1"/>
                  </a:cubicBezTo>
                  <a:close/>
                </a:path>
              </a:pathLst>
            </a:custGeom>
            <a:solidFill>
              <a:srgbClr val="FFC2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40"/>
            <p:cNvSpPr/>
            <p:nvPr/>
          </p:nvSpPr>
          <p:spPr>
            <a:xfrm>
              <a:off x="6448900" y="1900950"/>
              <a:ext cx="115575" cy="44650"/>
            </a:xfrm>
            <a:custGeom>
              <a:avLst/>
              <a:gdLst/>
              <a:ahLst/>
              <a:cxnLst/>
              <a:rect l="l" t="t" r="r" b="b"/>
              <a:pathLst>
                <a:path w="4623" h="1786" extrusionOk="0">
                  <a:moveTo>
                    <a:pt x="3923" y="0"/>
                  </a:moveTo>
                  <a:cubicBezTo>
                    <a:pt x="3857" y="0"/>
                    <a:pt x="3791" y="5"/>
                    <a:pt x="3724" y="17"/>
                  </a:cubicBezTo>
                  <a:cubicBezTo>
                    <a:pt x="3638" y="31"/>
                    <a:pt x="3539" y="31"/>
                    <a:pt x="3439" y="74"/>
                  </a:cubicBezTo>
                  <a:cubicBezTo>
                    <a:pt x="3039" y="188"/>
                    <a:pt x="2640" y="330"/>
                    <a:pt x="2255" y="530"/>
                  </a:cubicBezTo>
                  <a:cubicBezTo>
                    <a:pt x="2012" y="644"/>
                    <a:pt x="1770" y="758"/>
                    <a:pt x="1513" y="887"/>
                  </a:cubicBezTo>
                  <a:cubicBezTo>
                    <a:pt x="928" y="1186"/>
                    <a:pt x="357" y="1500"/>
                    <a:pt x="1" y="1686"/>
                  </a:cubicBezTo>
                  <a:lnTo>
                    <a:pt x="158" y="1785"/>
                  </a:lnTo>
                  <a:cubicBezTo>
                    <a:pt x="514" y="1586"/>
                    <a:pt x="1085" y="1286"/>
                    <a:pt x="1684" y="972"/>
                  </a:cubicBezTo>
                  <a:cubicBezTo>
                    <a:pt x="1927" y="858"/>
                    <a:pt x="2183" y="730"/>
                    <a:pt x="2412" y="616"/>
                  </a:cubicBezTo>
                  <a:cubicBezTo>
                    <a:pt x="2783" y="430"/>
                    <a:pt x="3196" y="288"/>
                    <a:pt x="3610" y="159"/>
                  </a:cubicBezTo>
                  <a:cubicBezTo>
                    <a:pt x="3695" y="145"/>
                    <a:pt x="3795" y="116"/>
                    <a:pt x="3895" y="102"/>
                  </a:cubicBezTo>
                  <a:cubicBezTo>
                    <a:pt x="3952" y="95"/>
                    <a:pt x="4011" y="92"/>
                    <a:pt x="4071" y="92"/>
                  </a:cubicBezTo>
                  <a:cubicBezTo>
                    <a:pt x="4263" y="92"/>
                    <a:pt x="4459" y="129"/>
                    <a:pt x="4623" y="216"/>
                  </a:cubicBezTo>
                  <a:lnTo>
                    <a:pt x="4466" y="116"/>
                  </a:lnTo>
                  <a:cubicBezTo>
                    <a:pt x="4287" y="43"/>
                    <a:pt x="4108" y="0"/>
                    <a:pt x="3923" y="0"/>
                  </a:cubicBezTo>
                  <a:close/>
                </a:path>
              </a:pathLst>
            </a:custGeom>
            <a:solidFill>
              <a:srgbClr val="FFC2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40"/>
            <p:cNvSpPr/>
            <p:nvPr/>
          </p:nvSpPr>
          <p:spPr>
            <a:xfrm>
              <a:off x="6440000" y="1895425"/>
              <a:ext cx="115575" cy="44100"/>
            </a:xfrm>
            <a:custGeom>
              <a:avLst/>
              <a:gdLst/>
              <a:ahLst/>
              <a:cxnLst/>
              <a:rect l="l" t="t" r="r" b="b"/>
              <a:pathLst>
                <a:path w="4623" h="1764" extrusionOk="0">
                  <a:moveTo>
                    <a:pt x="4471" y="137"/>
                  </a:moveTo>
                  <a:lnTo>
                    <a:pt x="4622" y="195"/>
                  </a:lnTo>
                  <a:cubicBezTo>
                    <a:pt x="4574" y="172"/>
                    <a:pt x="4524" y="153"/>
                    <a:pt x="4471" y="137"/>
                  </a:cubicBezTo>
                  <a:close/>
                  <a:moveTo>
                    <a:pt x="3916" y="1"/>
                  </a:moveTo>
                  <a:cubicBezTo>
                    <a:pt x="3848" y="1"/>
                    <a:pt x="3779" y="8"/>
                    <a:pt x="3709" y="24"/>
                  </a:cubicBezTo>
                  <a:cubicBezTo>
                    <a:pt x="3624" y="38"/>
                    <a:pt x="3509" y="52"/>
                    <a:pt x="3424" y="81"/>
                  </a:cubicBezTo>
                  <a:cubicBezTo>
                    <a:pt x="3010" y="195"/>
                    <a:pt x="2625" y="337"/>
                    <a:pt x="2226" y="537"/>
                  </a:cubicBezTo>
                  <a:cubicBezTo>
                    <a:pt x="1997" y="651"/>
                    <a:pt x="1755" y="765"/>
                    <a:pt x="1498" y="894"/>
                  </a:cubicBezTo>
                  <a:cubicBezTo>
                    <a:pt x="913" y="1179"/>
                    <a:pt x="342" y="1479"/>
                    <a:pt x="0" y="1678"/>
                  </a:cubicBezTo>
                  <a:lnTo>
                    <a:pt x="157" y="1764"/>
                  </a:lnTo>
                  <a:cubicBezTo>
                    <a:pt x="514" y="1578"/>
                    <a:pt x="1084" y="1265"/>
                    <a:pt x="1683" y="965"/>
                  </a:cubicBezTo>
                  <a:cubicBezTo>
                    <a:pt x="1926" y="837"/>
                    <a:pt x="2183" y="723"/>
                    <a:pt x="2411" y="608"/>
                  </a:cubicBezTo>
                  <a:cubicBezTo>
                    <a:pt x="2782" y="409"/>
                    <a:pt x="3196" y="266"/>
                    <a:pt x="3609" y="152"/>
                  </a:cubicBezTo>
                  <a:cubicBezTo>
                    <a:pt x="3695" y="123"/>
                    <a:pt x="3795" y="109"/>
                    <a:pt x="3895" y="95"/>
                  </a:cubicBezTo>
                  <a:cubicBezTo>
                    <a:pt x="3958" y="84"/>
                    <a:pt x="4023" y="78"/>
                    <a:pt x="4089" y="78"/>
                  </a:cubicBezTo>
                  <a:cubicBezTo>
                    <a:pt x="4219" y="78"/>
                    <a:pt x="4350" y="99"/>
                    <a:pt x="4471" y="137"/>
                  </a:cubicBezTo>
                  <a:lnTo>
                    <a:pt x="4471" y="137"/>
                  </a:lnTo>
                  <a:lnTo>
                    <a:pt x="4437" y="123"/>
                  </a:lnTo>
                  <a:cubicBezTo>
                    <a:pt x="4271" y="51"/>
                    <a:pt x="4097" y="1"/>
                    <a:pt x="3916" y="1"/>
                  </a:cubicBezTo>
                  <a:close/>
                </a:path>
              </a:pathLst>
            </a:custGeom>
            <a:solidFill>
              <a:srgbClr val="FFC2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40"/>
            <p:cNvSpPr/>
            <p:nvPr/>
          </p:nvSpPr>
          <p:spPr>
            <a:xfrm>
              <a:off x="6430350" y="1890075"/>
              <a:ext cx="115225" cy="44825"/>
            </a:xfrm>
            <a:custGeom>
              <a:avLst/>
              <a:gdLst/>
              <a:ahLst/>
              <a:cxnLst/>
              <a:rect l="l" t="t" r="r" b="b"/>
              <a:pathLst>
                <a:path w="4609" h="1793" extrusionOk="0">
                  <a:moveTo>
                    <a:pt x="3925" y="1"/>
                  </a:moveTo>
                  <a:cubicBezTo>
                    <a:pt x="3858" y="1"/>
                    <a:pt x="3791" y="8"/>
                    <a:pt x="3724" y="24"/>
                  </a:cubicBezTo>
                  <a:cubicBezTo>
                    <a:pt x="3639" y="38"/>
                    <a:pt x="3525" y="52"/>
                    <a:pt x="3439" y="81"/>
                  </a:cubicBezTo>
                  <a:cubicBezTo>
                    <a:pt x="3025" y="195"/>
                    <a:pt x="2640" y="337"/>
                    <a:pt x="2241" y="537"/>
                  </a:cubicBezTo>
                  <a:cubicBezTo>
                    <a:pt x="2012" y="651"/>
                    <a:pt x="1756" y="765"/>
                    <a:pt x="1513" y="894"/>
                  </a:cubicBezTo>
                  <a:cubicBezTo>
                    <a:pt x="928" y="1179"/>
                    <a:pt x="358" y="1507"/>
                    <a:pt x="1" y="1693"/>
                  </a:cubicBezTo>
                  <a:lnTo>
                    <a:pt x="158" y="1792"/>
                  </a:lnTo>
                  <a:cubicBezTo>
                    <a:pt x="515" y="1593"/>
                    <a:pt x="1085" y="1293"/>
                    <a:pt x="1670" y="979"/>
                  </a:cubicBezTo>
                  <a:cubicBezTo>
                    <a:pt x="1927" y="865"/>
                    <a:pt x="2169" y="751"/>
                    <a:pt x="2398" y="623"/>
                  </a:cubicBezTo>
                  <a:cubicBezTo>
                    <a:pt x="2783" y="437"/>
                    <a:pt x="3182" y="295"/>
                    <a:pt x="3596" y="166"/>
                  </a:cubicBezTo>
                  <a:cubicBezTo>
                    <a:pt x="3681" y="152"/>
                    <a:pt x="3796" y="123"/>
                    <a:pt x="3881" y="109"/>
                  </a:cubicBezTo>
                  <a:cubicBezTo>
                    <a:pt x="3950" y="94"/>
                    <a:pt x="4019" y="87"/>
                    <a:pt x="4087" y="87"/>
                  </a:cubicBezTo>
                  <a:cubicBezTo>
                    <a:pt x="4272" y="87"/>
                    <a:pt x="4452" y="140"/>
                    <a:pt x="4609" y="223"/>
                  </a:cubicBezTo>
                  <a:lnTo>
                    <a:pt x="4452" y="123"/>
                  </a:lnTo>
                  <a:cubicBezTo>
                    <a:pt x="4286" y="51"/>
                    <a:pt x="4105" y="1"/>
                    <a:pt x="3925" y="1"/>
                  </a:cubicBezTo>
                  <a:close/>
                </a:path>
              </a:pathLst>
            </a:custGeom>
            <a:solidFill>
              <a:srgbClr val="FFC2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40"/>
            <p:cNvSpPr/>
            <p:nvPr/>
          </p:nvSpPr>
          <p:spPr>
            <a:xfrm>
              <a:off x="6420725" y="1884725"/>
              <a:ext cx="115575" cy="44825"/>
            </a:xfrm>
            <a:custGeom>
              <a:avLst/>
              <a:gdLst/>
              <a:ahLst/>
              <a:cxnLst/>
              <a:rect l="l" t="t" r="r" b="b"/>
              <a:pathLst>
                <a:path w="4623" h="1793" extrusionOk="0">
                  <a:moveTo>
                    <a:pt x="3940" y="1"/>
                  </a:moveTo>
                  <a:cubicBezTo>
                    <a:pt x="3872" y="1"/>
                    <a:pt x="3805" y="8"/>
                    <a:pt x="3738" y="24"/>
                  </a:cubicBezTo>
                  <a:cubicBezTo>
                    <a:pt x="3638" y="38"/>
                    <a:pt x="3539" y="52"/>
                    <a:pt x="3453" y="81"/>
                  </a:cubicBezTo>
                  <a:cubicBezTo>
                    <a:pt x="3039" y="195"/>
                    <a:pt x="2640" y="337"/>
                    <a:pt x="2255" y="537"/>
                  </a:cubicBezTo>
                  <a:cubicBezTo>
                    <a:pt x="2026" y="651"/>
                    <a:pt x="1770" y="765"/>
                    <a:pt x="1527" y="894"/>
                  </a:cubicBezTo>
                  <a:cubicBezTo>
                    <a:pt x="928" y="1193"/>
                    <a:pt x="357" y="1507"/>
                    <a:pt x="1" y="1693"/>
                  </a:cubicBezTo>
                  <a:lnTo>
                    <a:pt x="172" y="1793"/>
                  </a:lnTo>
                  <a:cubicBezTo>
                    <a:pt x="529" y="1593"/>
                    <a:pt x="1099" y="1293"/>
                    <a:pt x="1684" y="979"/>
                  </a:cubicBezTo>
                  <a:cubicBezTo>
                    <a:pt x="1927" y="865"/>
                    <a:pt x="2183" y="737"/>
                    <a:pt x="2412" y="623"/>
                  </a:cubicBezTo>
                  <a:cubicBezTo>
                    <a:pt x="2783" y="437"/>
                    <a:pt x="3196" y="295"/>
                    <a:pt x="3610" y="166"/>
                  </a:cubicBezTo>
                  <a:cubicBezTo>
                    <a:pt x="3696" y="152"/>
                    <a:pt x="3810" y="123"/>
                    <a:pt x="3895" y="109"/>
                  </a:cubicBezTo>
                  <a:cubicBezTo>
                    <a:pt x="3952" y="102"/>
                    <a:pt x="4011" y="99"/>
                    <a:pt x="4071" y="99"/>
                  </a:cubicBezTo>
                  <a:cubicBezTo>
                    <a:pt x="4263" y="99"/>
                    <a:pt x="4459" y="136"/>
                    <a:pt x="4623" y="223"/>
                  </a:cubicBezTo>
                  <a:lnTo>
                    <a:pt x="4466" y="123"/>
                  </a:lnTo>
                  <a:cubicBezTo>
                    <a:pt x="4300" y="51"/>
                    <a:pt x="4119" y="1"/>
                    <a:pt x="3940" y="1"/>
                  </a:cubicBezTo>
                  <a:close/>
                </a:path>
              </a:pathLst>
            </a:custGeom>
            <a:solidFill>
              <a:srgbClr val="FFC2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40"/>
            <p:cNvSpPr/>
            <p:nvPr/>
          </p:nvSpPr>
          <p:spPr>
            <a:xfrm>
              <a:off x="6411450" y="1879175"/>
              <a:ext cx="115575" cy="44300"/>
            </a:xfrm>
            <a:custGeom>
              <a:avLst/>
              <a:gdLst/>
              <a:ahLst/>
              <a:cxnLst/>
              <a:rect l="l" t="t" r="r" b="b"/>
              <a:pathLst>
                <a:path w="4623" h="1772" extrusionOk="0">
                  <a:moveTo>
                    <a:pt x="3923" y="1"/>
                  </a:moveTo>
                  <a:cubicBezTo>
                    <a:pt x="3857" y="1"/>
                    <a:pt x="3791" y="6"/>
                    <a:pt x="3724" y="17"/>
                  </a:cubicBezTo>
                  <a:cubicBezTo>
                    <a:pt x="3639" y="32"/>
                    <a:pt x="3539" y="32"/>
                    <a:pt x="3439" y="60"/>
                  </a:cubicBezTo>
                  <a:cubicBezTo>
                    <a:pt x="3039" y="189"/>
                    <a:pt x="2640" y="331"/>
                    <a:pt x="2255" y="531"/>
                  </a:cubicBezTo>
                  <a:cubicBezTo>
                    <a:pt x="2012" y="631"/>
                    <a:pt x="1770" y="759"/>
                    <a:pt x="1513" y="888"/>
                  </a:cubicBezTo>
                  <a:cubicBezTo>
                    <a:pt x="928" y="1187"/>
                    <a:pt x="358" y="1487"/>
                    <a:pt x="1" y="1686"/>
                  </a:cubicBezTo>
                  <a:lnTo>
                    <a:pt x="158" y="1772"/>
                  </a:lnTo>
                  <a:cubicBezTo>
                    <a:pt x="514" y="1587"/>
                    <a:pt x="1085" y="1273"/>
                    <a:pt x="1684" y="973"/>
                  </a:cubicBezTo>
                  <a:cubicBezTo>
                    <a:pt x="1927" y="845"/>
                    <a:pt x="2183" y="731"/>
                    <a:pt x="2412" y="617"/>
                  </a:cubicBezTo>
                  <a:cubicBezTo>
                    <a:pt x="2783" y="417"/>
                    <a:pt x="3196" y="274"/>
                    <a:pt x="3610" y="160"/>
                  </a:cubicBezTo>
                  <a:cubicBezTo>
                    <a:pt x="3710" y="131"/>
                    <a:pt x="3795" y="117"/>
                    <a:pt x="3895" y="103"/>
                  </a:cubicBezTo>
                  <a:cubicBezTo>
                    <a:pt x="3959" y="92"/>
                    <a:pt x="4024" y="86"/>
                    <a:pt x="4090" y="86"/>
                  </a:cubicBezTo>
                  <a:cubicBezTo>
                    <a:pt x="4276" y="86"/>
                    <a:pt x="4465" y="129"/>
                    <a:pt x="4623" y="203"/>
                  </a:cubicBezTo>
                  <a:lnTo>
                    <a:pt x="4466" y="117"/>
                  </a:lnTo>
                  <a:cubicBezTo>
                    <a:pt x="4287" y="43"/>
                    <a:pt x="4108" y="1"/>
                    <a:pt x="3923" y="1"/>
                  </a:cubicBezTo>
                  <a:close/>
                </a:path>
              </a:pathLst>
            </a:custGeom>
            <a:solidFill>
              <a:srgbClr val="FFC2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40"/>
            <p:cNvSpPr/>
            <p:nvPr/>
          </p:nvSpPr>
          <p:spPr>
            <a:xfrm>
              <a:off x="6402550" y="1873675"/>
              <a:ext cx="115575" cy="44475"/>
            </a:xfrm>
            <a:custGeom>
              <a:avLst/>
              <a:gdLst/>
              <a:ahLst/>
              <a:cxnLst/>
              <a:rect l="l" t="t" r="r" b="b"/>
              <a:pathLst>
                <a:path w="4623" h="1779" extrusionOk="0">
                  <a:moveTo>
                    <a:pt x="3931" y="1"/>
                  </a:moveTo>
                  <a:cubicBezTo>
                    <a:pt x="3863" y="1"/>
                    <a:pt x="3794" y="8"/>
                    <a:pt x="3724" y="23"/>
                  </a:cubicBezTo>
                  <a:cubicBezTo>
                    <a:pt x="3638" y="38"/>
                    <a:pt x="3538" y="52"/>
                    <a:pt x="3438" y="66"/>
                  </a:cubicBezTo>
                  <a:cubicBezTo>
                    <a:pt x="3039" y="195"/>
                    <a:pt x="2639" y="337"/>
                    <a:pt x="2254" y="537"/>
                  </a:cubicBezTo>
                  <a:cubicBezTo>
                    <a:pt x="2012" y="637"/>
                    <a:pt x="1769" y="765"/>
                    <a:pt x="1512" y="894"/>
                  </a:cubicBezTo>
                  <a:cubicBezTo>
                    <a:pt x="928" y="1179"/>
                    <a:pt x="357" y="1493"/>
                    <a:pt x="0" y="1692"/>
                  </a:cubicBezTo>
                  <a:lnTo>
                    <a:pt x="157" y="1778"/>
                  </a:lnTo>
                  <a:cubicBezTo>
                    <a:pt x="514" y="1593"/>
                    <a:pt x="1084" y="1279"/>
                    <a:pt x="1684" y="979"/>
                  </a:cubicBezTo>
                  <a:cubicBezTo>
                    <a:pt x="1926" y="851"/>
                    <a:pt x="2183" y="737"/>
                    <a:pt x="2411" y="623"/>
                  </a:cubicBezTo>
                  <a:cubicBezTo>
                    <a:pt x="2782" y="423"/>
                    <a:pt x="3196" y="280"/>
                    <a:pt x="3609" y="166"/>
                  </a:cubicBezTo>
                  <a:cubicBezTo>
                    <a:pt x="3695" y="138"/>
                    <a:pt x="3795" y="123"/>
                    <a:pt x="3895" y="109"/>
                  </a:cubicBezTo>
                  <a:cubicBezTo>
                    <a:pt x="3958" y="98"/>
                    <a:pt x="4023" y="92"/>
                    <a:pt x="4089" y="92"/>
                  </a:cubicBezTo>
                  <a:cubicBezTo>
                    <a:pt x="4275" y="92"/>
                    <a:pt x="4464" y="135"/>
                    <a:pt x="4622" y="209"/>
                  </a:cubicBezTo>
                  <a:lnTo>
                    <a:pt x="4465" y="123"/>
                  </a:lnTo>
                  <a:cubicBezTo>
                    <a:pt x="4289" y="51"/>
                    <a:pt x="4113" y="1"/>
                    <a:pt x="3931" y="1"/>
                  </a:cubicBezTo>
                  <a:close/>
                </a:path>
              </a:pathLst>
            </a:custGeom>
            <a:solidFill>
              <a:srgbClr val="FFC2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40"/>
            <p:cNvSpPr/>
            <p:nvPr/>
          </p:nvSpPr>
          <p:spPr>
            <a:xfrm>
              <a:off x="6393275" y="1868325"/>
              <a:ext cx="115575" cy="44475"/>
            </a:xfrm>
            <a:custGeom>
              <a:avLst/>
              <a:gdLst/>
              <a:ahLst/>
              <a:cxnLst/>
              <a:rect l="l" t="t" r="r" b="b"/>
              <a:pathLst>
                <a:path w="4623" h="1779" extrusionOk="0">
                  <a:moveTo>
                    <a:pt x="3931" y="1"/>
                  </a:moveTo>
                  <a:cubicBezTo>
                    <a:pt x="3863" y="1"/>
                    <a:pt x="3794" y="8"/>
                    <a:pt x="3724" y="23"/>
                  </a:cubicBezTo>
                  <a:cubicBezTo>
                    <a:pt x="3638" y="38"/>
                    <a:pt x="3524" y="52"/>
                    <a:pt x="3438" y="66"/>
                  </a:cubicBezTo>
                  <a:cubicBezTo>
                    <a:pt x="3025" y="195"/>
                    <a:pt x="2639" y="337"/>
                    <a:pt x="2240" y="537"/>
                  </a:cubicBezTo>
                  <a:cubicBezTo>
                    <a:pt x="2012" y="637"/>
                    <a:pt x="1769" y="765"/>
                    <a:pt x="1512" y="894"/>
                  </a:cubicBezTo>
                  <a:cubicBezTo>
                    <a:pt x="928" y="1179"/>
                    <a:pt x="357" y="1493"/>
                    <a:pt x="0" y="1692"/>
                  </a:cubicBezTo>
                  <a:lnTo>
                    <a:pt x="157" y="1778"/>
                  </a:lnTo>
                  <a:cubicBezTo>
                    <a:pt x="514" y="1593"/>
                    <a:pt x="1085" y="1279"/>
                    <a:pt x="1669" y="979"/>
                  </a:cubicBezTo>
                  <a:cubicBezTo>
                    <a:pt x="1926" y="851"/>
                    <a:pt x="2169" y="737"/>
                    <a:pt x="2411" y="623"/>
                  </a:cubicBezTo>
                  <a:cubicBezTo>
                    <a:pt x="2782" y="423"/>
                    <a:pt x="3196" y="280"/>
                    <a:pt x="3595" y="166"/>
                  </a:cubicBezTo>
                  <a:cubicBezTo>
                    <a:pt x="3695" y="138"/>
                    <a:pt x="3795" y="123"/>
                    <a:pt x="3881" y="109"/>
                  </a:cubicBezTo>
                  <a:cubicBezTo>
                    <a:pt x="3948" y="98"/>
                    <a:pt x="4014" y="92"/>
                    <a:pt x="4079" y="92"/>
                  </a:cubicBezTo>
                  <a:cubicBezTo>
                    <a:pt x="4264" y="92"/>
                    <a:pt x="4443" y="135"/>
                    <a:pt x="4622" y="209"/>
                  </a:cubicBezTo>
                  <a:lnTo>
                    <a:pt x="4451" y="123"/>
                  </a:lnTo>
                  <a:cubicBezTo>
                    <a:pt x="4285" y="51"/>
                    <a:pt x="4112" y="1"/>
                    <a:pt x="3931" y="1"/>
                  </a:cubicBezTo>
                  <a:close/>
                </a:path>
              </a:pathLst>
            </a:custGeom>
            <a:solidFill>
              <a:srgbClr val="FFC2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40"/>
            <p:cNvSpPr/>
            <p:nvPr/>
          </p:nvSpPr>
          <p:spPr>
            <a:xfrm>
              <a:off x="6384000" y="1863350"/>
              <a:ext cx="115225" cy="44100"/>
            </a:xfrm>
            <a:custGeom>
              <a:avLst/>
              <a:gdLst/>
              <a:ahLst/>
              <a:cxnLst/>
              <a:rect l="l" t="t" r="r" b="b"/>
              <a:pathLst>
                <a:path w="4609" h="1764" extrusionOk="0">
                  <a:moveTo>
                    <a:pt x="3925" y="0"/>
                  </a:moveTo>
                  <a:cubicBezTo>
                    <a:pt x="3857" y="0"/>
                    <a:pt x="3790" y="7"/>
                    <a:pt x="3724" y="23"/>
                  </a:cubicBezTo>
                  <a:cubicBezTo>
                    <a:pt x="3638" y="37"/>
                    <a:pt x="3524" y="51"/>
                    <a:pt x="3438" y="80"/>
                  </a:cubicBezTo>
                  <a:cubicBezTo>
                    <a:pt x="3010" y="165"/>
                    <a:pt x="2240" y="522"/>
                    <a:pt x="1513" y="879"/>
                  </a:cubicBezTo>
                  <a:cubicBezTo>
                    <a:pt x="928" y="1178"/>
                    <a:pt x="357" y="1478"/>
                    <a:pt x="0" y="1677"/>
                  </a:cubicBezTo>
                  <a:lnTo>
                    <a:pt x="157" y="1763"/>
                  </a:lnTo>
                  <a:cubicBezTo>
                    <a:pt x="514" y="1578"/>
                    <a:pt x="1085" y="1250"/>
                    <a:pt x="1670" y="964"/>
                  </a:cubicBezTo>
                  <a:cubicBezTo>
                    <a:pt x="2397" y="608"/>
                    <a:pt x="3167" y="251"/>
                    <a:pt x="3595" y="165"/>
                  </a:cubicBezTo>
                  <a:cubicBezTo>
                    <a:pt x="3681" y="137"/>
                    <a:pt x="3795" y="123"/>
                    <a:pt x="3881" y="108"/>
                  </a:cubicBezTo>
                  <a:cubicBezTo>
                    <a:pt x="3956" y="92"/>
                    <a:pt x="4029" y="83"/>
                    <a:pt x="4102" y="83"/>
                  </a:cubicBezTo>
                  <a:cubicBezTo>
                    <a:pt x="4278" y="83"/>
                    <a:pt x="4447" y="131"/>
                    <a:pt x="4608" y="222"/>
                  </a:cubicBezTo>
                  <a:lnTo>
                    <a:pt x="4451" y="123"/>
                  </a:lnTo>
                  <a:cubicBezTo>
                    <a:pt x="4285" y="50"/>
                    <a:pt x="4104" y="0"/>
                    <a:pt x="3925" y="0"/>
                  </a:cubicBezTo>
                  <a:close/>
                </a:path>
              </a:pathLst>
            </a:custGeom>
            <a:solidFill>
              <a:srgbClr val="FFC2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40"/>
            <p:cNvSpPr/>
            <p:nvPr/>
          </p:nvSpPr>
          <p:spPr>
            <a:xfrm>
              <a:off x="6374375" y="1857775"/>
              <a:ext cx="115575" cy="43950"/>
            </a:xfrm>
            <a:custGeom>
              <a:avLst/>
              <a:gdLst/>
              <a:ahLst/>
              <a:cxnLst/>
              <a:rect l="l" t="t" r="r" b="b"/>
              <a:pathLst>
                <a:path w="4623" h="1758" extrusionOk="0">
                  <a:moveTo>
                    <a:pt x="3932" y="1"/>
                  </a:moveTo>
                  <a:cubicBezTo>
                    <a:pt x="3867" y="1"/>
                    <a:pt x="3801" y="6"/>
                    <a:pt x="3738" y="17"/>
                  </a:cubicBezTo>
                  <a:cubicBezTo>
                    <a:pt x="3638" y="32"/>
                    <a:pt x="3538" y="46"/>
                    <a:pt x="3453" y="60"/>
                  </a:cubicBezTo>
                  <a:cubicBezTo>
                    <a:pt x="3025" y="160"/>
                    <a:pt x="2254" y="517"/>
                    <a:pt x="1527" y="873"/>
                  </a:cubicBezTo>
                  <a:cubicBezTo>
                    <a:pt x="928" y="1173"/>
                    <a:pt x="357" y="1473"/>
                    <a:pt x="0" y="1672"/>
                  </a:cubicBezTo>
                  <a:lnTo>
                    <a:pt x="171" y="1758"/>
                  </a:lnTo>
                  <a:cubicBezTo>
                    <a:pt x="528" y="1558"/>
                    <a:pt x="1099" y="1244"/>
                    <a:pt x="1684" y="959"/>
                  </a:cubicBezTo>
                  <a:cubicBezTo>
                    <a:pt x="2411" y="602"/>
                    <a:pt x="3181" y="246"/>
                    <a:pt x="3609" y="160"/>
                  </a:cubicBezTo>
                  <a:cubicBezTo>
                    <a:pt x="3709" y="117"/>
                    <a:pt x="3809" y="117"/>
                    <a:pt x="3895" y="103"/>
                  </a:cubicBezTo>
                  <a:cubicBezTo>
                    <a:pt x="3958" y="92"/>
                    <a:pt x="4022" y="87"/>
                    <a:pt x="4087" y="87"/>
                  </a:cubicBezTo>
                  <a:cubicBezTo>
                    <a:pt x="4270" y="87"/>
                    <a:pt x="4454" y="129"/>
                    <a:pt x="4622" y="203"/>
                  </a:cubicBezTo>
                  <a:lnTo>
                    <a:pt x="4465" y="117"/>
                  </a:lnTo>
                  <a:cubicBezTo>
                    <a:pt x="4307" y="44"/>
                    <a:pt x="4118" y="1"/>
                    <a:pt x="3932" y="1"/>
                  </a:cubicBezTo>
                  <a:close/>
                </a:path>
              </a:pathLst>
            </a:custGeom>
            <a:solidFill>
              <a:srgbClr val="FFC2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40"/>
            <p:cNvSpPr/>
            <p:nvPr/>
          </p:nvSpPr>
          <p:spPr>
            <a:xfrm>
              <a:off x="6365100" y="1852425"/>
              <a:ext cx="115575" cy="43950"/>
            </a:xfrm>
            <a:custGeom>
              <a:avLst/>
              <a:gdLst/>
              <a:ahLst/>
              <a:cxnLst/>
              <a:rect l="l" t="t" r="r" b="b"/>
              <a:pathLst>
                <a:path w="4623" h="1758" extrusionOk="0">
                  <a:moveTo>
                    <a:pt x="3927" y="1"/>
                  </a:moveTo>
                  <a:cubicBezTo>
                    <a:pt x="3859" y="1"/>
                    <a:pt x="3791" y="6"/>
                    <a:pt x="3724" y="17"/>
                  </a:cubicBezTo>
                  <a:cubicBezTo>
                    <a:pt x="3638" y="32"/>
                    <a:pt x="3538" y="46"/>
                    <a:pt x="3438" y="60"/>
                  </a:cubicBezTo>
                  <a:cubicBezTo>
                    <a:pt x="2996" y="160"/>
                    <a:pt x="2254" y="517"/>
                    <a:pt x="1513" y="873"/>
                  </a:cubicBezTo>
                  <a:cubicBezTo>
                    <a:pt x="928" y="1173"/>
                    <a:pt x="357" y="1473"/>
                    <a:pt x="0" y="1672"/>
                  </a:cubicBezTo>
                  <a:lnTo>
                    <a:pt x="157" y="1758"/>
                  </a:lnTo>
                  <a:cubicBezTo>
                    <a:pt x="514" y="1558"/>
                    <a:pt x="1085" y="1259"/>
                    <a:pt x="1684" y="959"/>
                  </a:cubicBezTo>
                  <a:cubicBezTo>
                    <a:pt x="2411" y="602"/>
                    <a:pt x="3182" y="260"/>
                    <a:pt x="3610" y="160"/>
                  </a:cubicBezTo>
                  <a:cubicBezTo>
                    <a:pt x="3695" y="117"/>
                    <a:pt x="3795" y="117"/>
                    <a:pt x="3895" y="103"/>
                  </a:cubicBezTo>
                  <a:cubicBezTo>
                    <a:pt x="3958" y="92"/>
                    <a:pt x="4023" y="87"/>
                    <a:pt x="4087" y="87"/>
                  </a:cubicBezTo>
                  <a:cubicBezTo>
                    <a:pt x="4270" y="87"/>
                    <a:pt x="4454" y="129"/>
                    <a:pt x="4622" y="203"/>
                  </a:cubicBezTo>
                  <a:lnTo>
                    <a:pt x="4465" y="117"/>
                  </a:lnTo>
                  <a:cubicBezTo>
                    <a:pt x="4307" y="44"/>
                    <a:pt x="4118" y="1"/>
                    <a:pt x="3927" y="1"/>
                  </a:cubicBezTo>
                  <a:close/>
                </a:path>
              </a:pathLst>
            </a:custGeom>
            <a:solidFill>
              <a:srgbClr val="FFC2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40"/>
            <p:cNvSpPr/>
            <p:nvPr/>
          </p:nvSpPr>
          <p:spPr>
            <a:xfrm>
              <a:off x="6355825" y="1847075"/>
              <a:ext cx="115225" cy="43950"/>
            </a:xfrm>
            <a:custGeom>
              <a:avLst/>
              <a:gdLst/>
              <a:ahLst/>
              <a:cxnLst/>
              <a:rect l="l" t="t" r="r" b="b"/>
              <a:pathLst>
                <a:path w="4609" h="1758" extrusionOk="0">
                  <a:moveTo>
                    <a:pt x="3924" y="1"/>
                  </a:moveTo>
                  <a:cubicBezTo>
                    <a:pt x="3858" y="1"/>
                    <a:pt x="3791" y="6"/>
                    <a:pt x="3724" y="17"/>
                  </a:cubicBezTo>
                  <a:cubicBezTo>
                    <a:pt x="3638" y="32"/>
                    <a:pt x="3524" y="46"/>
                    <a:pt x="3438" y="60"/>
                  </a:cubicBezTo>
                  <a:cubicBezTo>
                    <a:pt x="2996" y="160"/>
                    <a:pt x="2240" y="517"/>
                    <a:pt x="1513" y="873"/>
                  </a:cubicBezTo>
                  <a:cubicBezTo>
                    <a:pt x="928" y="1173"/>
                    <a:pt x="357" y="1473"/>
                    <a:pt x="0" y="1672"/>
                  </a:cubicBezTo>
                  <a:lnTo>
                    <a:pt x="157" y="1758"/>
                  </a:lnTo>
                  <a:cubicBezTo>
                    <a:pt x="514" y="1558"/>
                    <a:pt x="1085" y="1244"/>
                    <a:pt x="1670" y="959"/>
                  </a:cubicBezTo>
                  <a:cubicBezTo>
                    <a:pt x="2411" y="602"/>
                    <a:pt x="3167" y="246"/>
                    <a:pt x="3595" y="160"/>
                  </a:cubicBezTo>
                  <a:cubicBezTo>
                    <a:pt x="3695" y="132"/>
                    <a:pt x="3795" y="117"/>
                    <a:pt x="3881" y="103"/>
                  </a:cubicBezTo>
                  <a:cubicBezTo>
                    <a:pt x="3948" y="92"/>
                    <a:pt x="4014" y="87"/>
                    <a:pt x="4079" y="87"/>
                  </a:cubicBezTo>
                  <a:cubicBezTo>
                    <a:pt x="4263" y="87"/>
                    <a:pt x="4440" y="129"/>
                    <a:pt x="4608" y="203"/>
                  </a:cubicBezTo>
                  <a:lnTo>
                    <a:pt x="4451" y="117"/>
                  </a:lnTo>
                  <a:cubicBezTo>
                    <a:pt x="4293" y="44"/>
                    <a:pt x="4112" y="1"/>
                    <a:pt x="3924" y="1"/>
                  </a:cubicBezTo>
                  <a:close/>
                </a:path>
              </a:pathLst>
            </a:custGeom>
            <a:solidFill>
              <a:srgbClr val="FFC2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40"/>
            <p:cNvSpPr/>
            <p:nvPr/>
          </p:nvSpPr>
          <p:spPr>
            <a:xfrm>
              <a:off x="6346550" y="1841725"/>
              <a:ext cx="115225" cy="43950"/>
            </a:xfrm>
            <a:custGeom>
              <a:avLst/>
              <a:gdLst/>
              <a:ahLst/>
              <a:cxnLst/>
              <a:rect l="l" t="t" r="r" b="b"/>
              <a:pathLst>
                <a:path w="4609" h="1758" extrusionOk="0">
                  <a:moveTo>
                    <a:pt x="3918" y="1"/>
                  </a:moveTo>
                  <a:cubicBezTo>
                    <a:pt x="3853" y="1"/>
                    <a:pt x="3787" y="6"/>
                    <a:pt x="3724" y="18"/>
                  </a:cubicBezTo>
                  <a:cubicBezTo>
                    <a:pt x="3638" y="32"/>
                    <a:pt x="3524" y="46"/>
                    <a:pt x="3439" y="60"/>
                  </a:cubicBezTo>
                  <a:cubicBezTo>
                    <a:pt x="3011" y="160"/>
                    <a:pt x="2240" y="488"/>
                    <a:pt x="1513" y="873"/>
                  </a:cubicBezTo>
                  <a:cubicBezTo>
                    <a:pt x="928" y="1173"/>
                    <a:pt x="357" y="1473"/>
                    <a:pt x="1" y="1672"/>
                  </a:cubicBezTo>
                  <a:lnTo>
                    <a:pt x="158" y="1758"/>
                  </a:lnTo>
                  <a:cubicBezTo>
                    <a:pt x="528" y="1558"/>
                    <a:pt x="1085" y="1244"/>
                    <a:pt x="1670" y="959"/>
                  </a:cubicBezTo>
                  <a:cubicBezTo>
                    <a:pt x="2397" y="602"/>
                    <a:pt x="3168" y="246"/>
                    <a:pt x="3595" y="160"/>
                  </a:cubicBezTo>
                  <a:cubicBezTo>
                    <a:pt x="3710" y="117"/>
                    <a:pt x="3795" y="117"/>
                    <a:pt x="3881" y="103"/>
                  </a:cubicBezTo>
                  <a:cubicBezTo>
                    <a:pt x="3948" y="92"/>
                    <a:pt x="4014" y="87"/>
                    <a:pt x="4079" y="87"/>
                  </a:cubicBezTo>
                  <a:cubicBezTo>
                    <a:pt x="4263" y="87"/>
                    <a:pt x="4440" y="129"/>
                    <a:pt x="4608" y="203"/>
                  </a:cubicBezTo>
                  <a:lnTo>
                    <a:pt x="4451" y="117"/>
                  </a:lnTo>
                  <a:cubicBezTo>
                    <a:pt x="4293" y="44"/>
                    <a:pt x="4104" y="1"/>
                    <a:pt x="3918" y="1"/>
                  </a:cubicBezTo>
                  <a:close/>
                </a:path>
              </a:pathLst>
            </a:custGeom>
            <a:solidFill>
              <a:srgbClr val="FFC2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40"/>
            <p:cNvSpPr/>
            <p:nvPr/>
          </p:nvSpPr>
          <p:spPr>
            <a:xfrm>
              <a:off x="6336925" y="1836375"/>
              <a:ext cx="115575" cy="43950"/>
            </a:xfrm>
            <a:custGeom>
              <a:avLst/>
              <a:gdLst/>
              <a:ahLst/>
              <a:cxnLst/>
              <a:rect l="l" t="t" r="r" b="b"/>
              <a:pathLst>
                <a:path w="4623" h="1758" extrusionOk="0">
                  <a:moveTo>
                    <a:pt x="3932" y="1"/>
                  </a:moveTo>
                  <a:cubicBezTo>
                    <a:pt x="3867" y="1"/>
                    <a:pt x="3801" y="6"/>
                    <a:pt x="3738" y="18"/>
                  </a:cubicBezTo>
                  <a:cubicBezTo>
                    <a:pt x="3638" y="32"/>
                    <a:pt x="3538" y="46"/>
                    <a:pt x="3453" y="60"/>
                  </a:cubicBezTo>
                  <a:cubicBezTo>
                    <a:pt x="2996" y="160"/>
                    <a:pt x="2254" y="517"/>
                    <a:pt x="1527" y="873"/>
                  </a:cubicBezTo>
                  <a:cubicBezTo>
                    <a:pt x="928" y="1173"/>
                    <a:pt x="357" y="1473"/>
                    <a:pt x="0" y="1672"/>
                  </a:cubicBezTo>
                  <a:lnTo>
                    <a:pt x="172" y="1758"/>
                  </a:lnTo>
                  <a:cubicBezTo>
                    <a:pt x="528" y="1558"/>
                    <a:pt x="1099" y="1259"/>
                    <a:pt x="1684" y="959"/>
                  </a:cubicBezTo>
                  <a:cubicBezTo>
                    <a:pt x="2411" y="602"/>
                    <a:pt x="3182" y="260"/>
                    <a:pt x="3610" y="160"/>
                  </a:cubicBezTo>
                  <a:cubicBezTo>
                    <a:pt x="3695" y="132"/>
                    <a:pt x="3809" y="117"/>
                    <a:pt x="3895" y="103"/>
                  </a:cubicBezTo>
                  <a:cubicBezTo>
                    <a:pt x="3958" y="92"/>
                    <a:pt x="4023" y="87"/>
                    <a:pt x="4087" y="87"/>
                  </a:cubicBezTo>
                  <a:cubicBezTo>
                    <a:pt x="4270" y="87"/>
                    <a:pt x="4454" y="129"/>
                    <a:pt x="4622" y="203"/>
                  </a:cubicBezTo>
                  <a:lnTo>
                    <a:pt x="4465" y="117"/>
                  </a:lnTo>
                  <a:cubicBezTo>
                    <a:pt x="4307" y="44"/>
                    <a:pt x="4118" y="1"/>
                    <a:pt x="3932" y="1"/>
                  </a:cubicBezTo>
                  <a:close/>
                </a:path>
              </a:pathLst>
            </a:custGeom>
            <a:solidFill>
              <a:srgbClr val="FFC2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40"/>
            <p:cNvSpPr/>
            <p:nvPr/>
          </p:nvSpPr>
          <p:spPr>
            <a:xfrm>
              <a:off x="6327650" y="1831050"/>
              <a:ext cx="115575" cy="43925"/>
            </a:xfrm>
            <a:custGeom>
              <a:avLst/>
              <a:gdLst/>
              <a:ahLst/>
              <a:cxnLst/>
              <a:rect l="l" t="t" r="r" b="b"/>
              <a:pathLst>
                <a:path w="4623" h="1757" extrusionOk="0">
                  <a:moveTo>
                    <a:pt x="3927" y="0"/>
                  </a:moveTo>
                  <a:cubicBezTo>
                    <a:pt x="3859" y="0"/>
                    <a:pt x="3791" y="5"/>
                    <a:pt x="3724" y="17"/>
                  </a:cubicBezTo>
                  <a:cubicBezTo>
                    <a:pt x="3638" y="31"/>
                    <a:pt x="3538" y="45"/>
                    <a:pt x="3438" y="59"/>
                  </a:cubicBezTo>
                  <a:cubicBezTo>
                    <a:pt x="2996" y="159"/>
                    <a:pt x="2254" y="516"/>
                    <a:pt x="1513" y="872"/>
                  </a:cubicBezTo>
                  <a:cubicBezTo>
                    <a:pt x="928" y="1172"/>
                    <a:pt x="357" y="1472"/>
                    <a:pt x="1" y="1671"/>
                  </a:cubicBezTo>
                  <a:lnTo>
                    <a:pt x="157" y="1757"/>
                  </a:lnTo>
                  <a:cubicBezTo>
                    <a:pt x="514" y="1557"/>
                    <a:pt x="1085" y="1243"/>
                    <a:pt x="1684" y="958"/>
                  </a:cubicBezTo>
                  <a:cubicBezTo>
                    <a:pt x="2411" y="601"/>
                    <a:pt x="3182" y="245"/>
                    <a:pt x="3610" y="159"/>
                  </a:cubicBezTo>
                  <a:cubicBezTo>
                    <a:pt x="3695" y="116"/>
                    <a:pt x="3795" y="116"/>
                    <a:pt x="3895" y="102"/>
                  </a:cubicBezTo>
                  <a:cubicBezTo>
                    <a:pt x="3958" y="91"/>
                    <a:pt x="4023" y="86"/>
                    <a:pt x="4087" y="86"/>
                  </a:cubicBezTo>
                  <a:cubicBezTo>
                    <a:pt x="4270" y="86"/>
                    <a:pt x="4454" y="128"/>
                    <a:pt x="4623" y="202"/>
                  </a:cubicBezTo>
                  <a:lnTo>
                    <a:pt x="4451" y="116"/>
                  </a:lnTo>
                  <a:cubicBezTo>
                    <a:pt x="4304" y="43"/>
                    <a:pt x="4117" y="0"/>
                    <a:pt x="3927" y="0"/>
                  </a:cubicBezTo>
                  <a:close/>
                </a:path>
              </a:pathLst>
            </a:custGeom>
            <a:solidFill>
              <a:srgbClr val="FFC2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40"/>
            <p:cNvSpPr/>
            <p:nvPr/>
          </p:nvSpPr>
          <p:spPr>
            <a:xfrm>
              <a:off x="6318375" y="1825525"/>
              <a:ext cx="115575" cy="44100"/>
            </a:xfrm>
            <a:custGeom>
              <a:avLst/>
              <a:gdLst/>
              <a:ahLst/>
              <a:cxnLst/>
              <a:rect l="l" t="t" r="r" b="b"/>
              <a:pathLst>
                <a:path w="4623" h="1764" extrusionOk="0">
                  <a:moveTo>
                    <a:pt x="3931" y="1"/>
                  </a:moveTo>
                  <a:cubicBezTo>
                    <a:pt x="3863" y="1"/>
                    <a:pt x="3794" y="8"/>
                    <a:pt x="3724" y="24"/>
                  </a:cubicBezTo>
                  <a:cubicBezTo>
                    <a:pt x="3638" y="38"/>
                    <a:pt x="3524" y="52"/>
                    <a:pt x="3439" y="66"/>
                  </a:cubicBezTo>
                  <a:cubicBezTo>
                    <a:pt x="3011" y="166"/>
                    <a:pt x="2240" y="523"/>
                    <a:pt x="1513" y="879"/>
                  </a:cubicBezTo>
                  <a:cubicBezTo>
                    <a:pt x="928" y="1179"/>
                    <a:pt x="357" y="1479"/>
                    <a:pt x="1" y="1678"/>
                  </a:cubicBezTo>
                  <a:lnTo>
                    <a:pt x="158" y="1764"/>
                  </a:lnTo>
                  <a:cubicBezTo>
                    <a:pt x="514" y="1564"/>
                    <a:pt x="1085" y="1250"/>
                    <a:pt x="1670" y="965"/>
                  </a:cubicBezTo>
                  <a:cubicBezTo>
                    <a:pt x="2411" y="608"/>
                    <a:pt x="3168" y="252"/>
                    <a:pt x="3595" y="166"/>
                  </a:cubicBezTo>
                  <a:cubicBezTo>
                    <a:pt x="3695" y="138"/>
                    <a:pt x="3795" y="123"/>
                    <a:pt x="3881" y="109"/>
                  </a:cubicBezTo>
                  <a:cubicBezTo>
                    <a:pt x="3951" y="94"/>
                    <a:pt x="4022" y="86"/>
                    <a:pt x="4093" y="86"/>
                  </a:cubicBezTo>
                  <a:cubicBezTo>
                    <a:pt x="4281" y="86"/>
                    <a:pt x="4467" y="136"/>
                    <a:pt x="4623" y="209"/>
                  </a:cubicBezTo>
                  <a:lnTo>
                    <a:pt x="4451" y="123"/>
                  </a:lnTo>
                  <a:cubicBezTo>
                    <a:pt x="4286" y="51"/>
                    <a:pt x="4112" y="1"/>
                    <a:pt x="3931" y="1"/>
                  </a:cubicBezTo>
                  <a:close/>
                </a:path>
              </a:pathLst>
            </a:custGeom>
            <a:solidFill>
              <a:srgbClr val="FFC2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40"/>
            <p:cNvSpPr/>
            <p:nvPr/>
          </p:nvSpPr>
          <p:spPr>
            <a:xfrm>
              <a:off x="6309100" y="1820350"/>
              <a:ext cx="115225" cy="43925"/>
            </a:xfrm>
            <a:custGeom>
              <a:avLst/>
              <a:gdLst/>
              <a:ahLst/>
              <a:cxnLst/>
              <a:rect l="l" t="t" r="r" b="b"/>
              <a:pathLst>
                <a:path w="4609" h="1757" extrusionOk="0">
                  <a:moveTo>
                    <a:pt x="3918" y="0"/>
                  </a:moveTo>
                  <a:cubicBezTo>
                    <a:pt x="3853" y="0"/>
                    <a:pt x="3787" y="5"/>
                    <a:pt x="3724" y="17"/>
                  </a:cubicBezTo>
                  <a:cubicBezTo>
                    <a:pt x="3624" y="31"/>
                    <a:pt x="3524" y="45"/>
                    <a:pt x="3439" y="59"/>
                  </a:cubicBezTo>
                  <a:cubicBezTo>
                    <a:pt x="3011" y="159"/>
                    <a:pt x="2240" y="516"/>
                    <a:pt x="1513" y="873"/>
                  </a:cubicBezTo>
                  <a:cubicBezTo>
                    <a:pt x="928" y="1172"/>
                    <a:pt x="357" y="1472"/>
                    <a:pt x="1" y="1671"/>
                  </a:cubicBezTo>
                  <a:lnTo>
                    <a:pt x="158" y="1757"/>
                  </a:lnTo>
                  <a:cubicBezTo>
                    <a:pt x="514" y="1557"/>
                    <a:pt x="1085" y="1243"/>
                    <a:pt x="1670" y="958"/>
                  </a:cubicBezTo>
                  <a:cubicBezTo>
                    <a:pt x="2397" y="601"/>
                    <a:pt x="3168" y="245"/>
                    <a:pt x="3596" y="159"/>
                  </a:cubicBezTo>
                  <a:cubicBezTo>
                    <a:pt x="3710" y="116"/>
                    <a:pt x="3795" y="116"/>
                    <a:pt x="3881" y="102"/>
                  </a:cubicBezTo>
                  <a:cubicBezTo>
                    <a:pt x="3958" y="85"/>
                    <a:pt x="4034" y="77"/>
                    <a:pt x="4110" y="77"/>
                  </a:cubicBezTo>
                  <a:cubicBezTo>
                    <a:pt x="4287" y="77"/>
                    <a:pt x="4458" y="122"/>
                    <a:pt x="4608" y="202"/>
                  </a:cubicBezTo>
                  <a:lnTo>
                    <a:pt x="4452" y="116"/>
                  </a:lnTo>
                  <a:cubicBezTo>
                    <a:pt x="4293" y="43"/>
                    <a:pt x="4104" y="0"/>
                    <a:pt x="3918" y="0"/>
                  </a:cubicBezTo>
                  <a:close/>
                </a:path>
              </a:pathLst>
            </a:custGeom>
            <a:solidFill>
              <a:srgbClr val="FFC2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40"/>
            <p:cNvSpPr/>
            <p:nvPr/>
          </p:nvSpPr>
          <p:spPr>
            <a:xfrm>
              <a:off x="6589075" y="1826450"/>
              <a:ext cx="124825" cy="76350"/>
            </a:xfrm>
            <a:custGeom>
              <a:avLst/>
              <a:gdLst/>
              <a:ahLst/>
              <a:cxnLst/>
              <a:rect l="l" t="t" r="r" b="b"/>
              <a:pathLst>
                <a:path w="4993" h="3054" extrusionOk="0">
                  <a:moveTo>
                    <a:pt x="4822" y="1"/>
                  </a:moveTo>
                  <a:lnTo>
                    <a:pt x="585" y="2454"/>
                  </a:lnTo>
                  <a:cubicBezTo>
                    <a:pt x="371" y="2583"/>
                    <a:pt x="157" y="2768"/>
                    <a:pt x="0" y="2954"/>
                  </a:cubicBezTo>
                  <a:lnTo>
                    <a:pt x="157" y="3054"/>
                  </a:lnTo>
                  <a:cubicBezTo>
                    <a:pt x="314" y="2854"/>
                    <a:pt x="514" y="2697"/>
                    <a:pt x="742" y="2554"/>
                  </a:cubicBezTo>
                  <a:lnTo>
                    <a:pt x="4993" y="86"/>
                  </a:lnTo>
                  <a:lnTo>
                    <a:pt x="4822" y="1"/>
                  </a:lnTo>
                  <a:close/>
                </a:path>
              </a:pathLst>
            </a:custGeom>
            <a:solidFill>
              <a:srgbClr val="FFC2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40"/>
            <p:cNvSpPr/>
            <p:nvPr/>
          </p:nvSpPr>
          <p:spPr>
            <a:xfrm>
              <a:off x="6579425" y="1820750"/>
              <a:ext cx="124850" cy="76000"/>
            </a:xfrm>
            <a:custGeom>
              <a:avLst/>
              <a:gdLst/>
              <a:ahLst/>
              <a:cxnLst/>
              <a:rect l="l" t="t" r="r" b="b"/>
              <a:pathLst>
                <a:path w="4994" h="3040" extrusionOk="0">
                  <a:moveTo>
                    <a:pt x="4837" y="1"/>
                  </a:moveTo>
                  <a:lnTo>
                    <a:pt x="600" y="2454"/>
                  </a:lnTo>
                  <a:cubicBezTo>
                    <a:pt x="386" y="2583"/>
                    <a:pt x="172" y="2754"/>
                    <a:pt x="1" y="2954"/>
                  </a:cubicBezTo>
                  <a:lnTo>
                    <a:pt x="172" y="3039"/>
                  </a:lnTo>
                  <a:cubicBezTo>
                    <a:pt x="329" y="2854"/>
                    <a:pt x="529" y="2682"/>
                    <a:pt x="757" y="2540"/>
                  </a:cubicBezTo>
                  <a:lnTo>
                    <a:pt x="4994" y="86"/>
                  </a:lnTo>
                  <a:lnTo>
                    <a:pt x="4837" y="1"/>
                  </a:lnTo>
                  <a:close/>
                </a:path>
              </a:pathLst>
            </a:custGeom>
            <a:solidFill>
              <a:srgbClr val="FFC2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40"/>
            <p:cNvSpPr/>
            <p:nvPr/>
          </p:nvSpPr>
          <p:spPr>
            <a:xfrm>
              <a:off x="6570150" y="1815400"/>
              <a:ext cx="124850" cy="76000"/>
            </a:xfrm>
            <a:custGeom>
              <a:avLst/>
              <a:gdLst/>
              <a:ahLst/>
              <a:cxnLst/>
              <a:rect l="l" t="t" r="r" b="b"/>
              <a:pathLst>
                <a:path w="4994" h="3040" extrusionOk="0">
                  <a:moveTo>
                    <a:pt x="4837" y="1"/>
                  </a:moveTo>
                  <a:lnTo>
                    <a:pt x="586" y="2454"/>
                  </a:lnTo>
                  <a:cubicBezTo>
                    <a:pt x="372" y="2583"/>
                    <a:pt x="158" y="2754"/>
                    <a:pt x="1" y="2954"/>
                  </a:cubicBezTo>
                  <a:lnTo>
                    <a:pt x="158" y="3039"/>
                  </a:lnTo>
                  <a:cubicBezTo>
                    <a:pt x="315" y="2854"/>
                    <a:pt x="515" y="2682"/>
                    <a:pt x="757" y="2540"/>
                  </a:cubicBezTo>
                  <a:lnTo>
                    <a:pt x="4994" y="86"/>
                  </a:lnTo>
                  <a:lnTo>
                    <a:pt x="4837" y="1"/>
                  </a:lnTo>
                  <a:close/>
                </a:path>
              </a:pathLst>
            </a:custGeom>
            <a:solidFill>
              <a:srgbClr val="FFC2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40"/>
            <p:cNvSpPr/>
            <p:nvPr/>
          </p:nvSpPr>
          <p:spPr>
            <a:xfrm>
              <a:off x="6560900" y="1810050"/>
              <a:ext cx="124825" cy="76000"/>
            </a:xfrm>
            <a:custGeom>
              <a:avLst/>
              <a:gdLst/>
              <a:ahLst/>
              <a:cxnLst/>
              <a:rect l="l" t="t" r="r" b="b"/>
              <a:pathLst>
                <a:path w="4993" h="3040" extrusionOk="0">
                  <a:moveTo>
                    <a:pt x="4836" y="1"/>
                  </a:moveTo>
                  <a:lnTo>
                    <a:pt x="585" y="2454"/>
                  </a:lnTo>
                  <a:cubicBezTo>
                    <a:pt x="371" y="2583"/>
                    <a:pt x="157" y="2754"/>
                    <a:pt x="0" y="2954"/>
                  </a:cubicBezTo>
                  <a:lnTo>
                    <a:pt x="157" y="3039"/>
                  </a:lnTo>
                  <a:cubicBezTo>
                    <a:pt x="314" y="2854"/>
                    <a:pt x="514" y="2683"/>
                    <a:pt x="742" y="2540"/>
                  </a:cubicBezTo>
                  <a:lnTo>
                    <a:pt x="4993" y="86"/>
                  </a:lnTo>
                  <a:lnTo>
                    <a:pt x="4836" y="1"/>
                  </a:lnTo>
                  <a:close/>
                </a:path>
              </a:pathLst>
            </a:custGeom>
            <a:solidFill>
              <a:srgbClr val="FFC2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40"/>
            <p:cNvSpPr/>
            <p:nvPr/>
          </p:nvSpPr>
          <p:spPr>
            <a:xfrm>
              <a:off x="6551625" y="1804350"/>
              <a:ext cx="124850" cy="76350"/>
            </a:xfrm>
            <a:custGeom>
              <a:avLst/>
              <a:gdLst/>
              <a:ahLst/>
              <a:cxnLst/>
              <a:rect l="l" t="t" r="r" b="b"/>
              <a:pathLst>
                <a:path w="4994" h="3054" extrusionOk="0">
                  <a:moveTo>
                    <a:pt x="4822" y="0"/>
                  </a:moveTo>
                  <a:lnTo>
                    <a:pt x="585" y="2468"/>
                  </a:lnTo>
                  <a:cubicBezTo>
                    <a:pt x="371" y="2597"/>
                    <a:pt x="157" y="2768"/>
                    <a:pt x="0" y="2968"/>
                  </a:cubicBezTo>
                  <a:lnTo>
                    <a:pt x="157" y="3053"/>
                  </a:lnTo>
                  <a:cubicBezTo>
                    <a:pt x="314" y="2853"/>
                    <a:pt x="514" y="2697"/>
                    <a:pt x="742" y="2554"/>
                  </a:cubicBezTo>
                  <a:lnTo>
                    <a:pt x="4993" y="100"/>
                  </a:lnTo>
                  <a:lnTo>
                    <a:pt x="4822" y="0"/>
                  </a:lnTo>
                  <a:close/>
                </a:path>
              </a:pathLst>
            </a:custGeom>
            <a:solidFill>
              <a:srgbClr val="FFC2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40"/>
            <p:cNvSpPr/>
            <p:nvPr/>
          </p:nvSpPr>
          <p:spPr>
            <a:xfrm>
              <a:off x="6542700" y="1799350"/>
              <a:ext cx="124850" cy="76000"/>
            </a:xfrm>
            <a:custGeom>
              <a:avLst/>
              <a:gdLst/>
              <a:ahLst/>
              <a:cxnLst/>
              <a:rect l="l" t="t" r="r" b="b"/>
              <a:pathLst>
                <a:path w="4994" h="3040" extrusionOk="0">
                  <a:moveTo>
                    <a:pt x="4822" y="1"/>
                  </a:moveTo>
                  <a:lnTo>
                    <a:pt x="585" y="2454"/>
                  </a:lnTo>
                  <a:cubicBezTo>
                    <a:pt x="371" y="2583"/>
                    <a:pt x="157" y="2754"/>
                    <a:pt x="1" y="2954"/>
                  </a:cubicBezTo>
                  <a:lnTo>
                    <a:pt x="157" y="3039"/>
                  </a:lnTo>
                  <a:cubicBezTo>
                    <a:pt x="314" y="2854"/>
                    <a:pt x="514" y="2683"/>
                    <a:pt x="742" y="2540"/>
                  </a:cubicBezTo>
                  <a:lnTo>
                    <a:pt x="4993" y="86"/>
                  </a:lnTo>
                  <a:lnTo>
                    <a:pt x="4822" y="1"/>
                  </a:lnTo>
                  <a:close/>
                </a:path>
              </a:pathLst>
            </a:custGeom>
            <a:solidFill>
              <a:srgbClr val="FFC2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40"/>
            <p:cNvSpPr/>
            <p:nvPr/>
          </p:nvSpPr>
          <p:spPr>
            <a:xfrm>
              <a:off x="6533075" y="1794000"/>
              <a:ext cx="124850" cy="76000"/>
            </a:xfrm>
            <a:custGeom>
              <a:avLst/>
              <a:gdLst/>
              <a:ahLst/>
              <a:cxnLst/>
              <a:rect l="l" t="t" r="r" b="b"/>
              <a:pathLst>
                <a:path w="4994" h="3040" extrusionOk="0">
                  <a:moveTo>
                    <a:pt x="4836" y="1"/>
                  </a:moveTo>
                  <a:lnTo>
                    <a:pt x="600" y="2454"/>
                  </a:lnTo>
                  <a:cubicBezTo>
                    <a:pt x="371" y="2583"/>
                    <a:pt x="172" y="2754"/>
                    <a:pt x="0" y="2954"/>
                  </a:cubicBezTo>
                  <a:lnTo>
                    <a:pt x="172" y="3039"/>
                  </a:lnTo>
                  <a:cubicBezTo>
                    <a:pt x="328" y="2854"/>
                    <a:pt x="528" y="2683"/>
                    <a:pt x="756" y="2540"/>
                  </a:cubicBezTo>
                  <a:lnTo>
                    <a:pt x="4993" y="86"/>
                  </a:lnTo>
                  <a:lnTo>
                    <a:pt x="4836" y="1"/>
                  </a:lnTo>
                  <a:close/>
                </a:path>
              </a:pathLst>
            </a:custGeom>
            <a:solidFill>
              <a:srgbClr val="FFC2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40"/>
            <p:cNvSpPr/>
            <p:nvPr/>
          </p:nvSpPr>
          <p:spPr>
            <a:xfrm>
              <a:off x="6523800" y="1788650"/>
              <a:ext cx="124850" cy="76000"/>
            </a:xfrm>
            <a:custGeom>
              <a:avLst/>
              <a:gdLst/>
              <a:ahLst/>
              <a:cxnLst/>
              <a:rect l="l" t="t" r="r" b="b"/>
              <a:pathLst>
                <a:path w="4994" h="3040" extrusionOk="0">
                  <a:moveTo>
                    <a:pt x="4836" y="1"/>
                  </a:moveTo>
                  <a:lnTo>
                    <a:pt x="585" y="2454"/>
                  </a:lnTo>
                  <a:cubicBezTo>
                    <a:pt x="371" y="2583"/>
                    <a:pt x="157" y="2754"/>
                    <a:pt x="0" y="2954"/>
                  </a:cubicBezTo>
                  <a:lnTo>
                    <a:pt x="157" y="3039"/>
                  </a:lnTo>
                  <a:cubicBezTo>
                    <a:pt x="329" y="2854"/>
                    <a:pt x="514" y="2683"/>
                    <a:pt x="757" y="2540"/>
                  </a:cubicBezTo>
                  <a:lnTo>
                    <a:pt x="4993" y="86"/>
                  </a:lnTo>
                  <a:lnTo>
                    <a:pt x="4836" y="1"/>
                  </a:lnTo>
                  <a:close/>
                </a:path>
              </a:pathLst>
            </a:custGeom>
            <a:solidFill>
              <a:srgbClr val="FFC2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40"/>
            <p:cNvSpPr/>
            <p:nvPr/>
          </p:nvSpPr>
          <p:spPr>
            <a:xfrm>
              <a:off x="6514525" y="1783300"/>
              <a:ext cx="124850" cy="76000"/>
            </a:xfrm>
            <a:custGeom>
              <a:avLst/>
              <a:gdLst/>
              <a:ahLst/>
              <a:cxnLst/>
              <a:rect l="l" t="t" r="r" b="b"/>
              <a:pathLst>
                <a:path w="4994" h="3040" extrusionOk="0">
                  <a:moveTo>
                    <a:pt x="4822" y="1"/>
                  </a:moveTo>
                  <a:lnTo>
                    <a:pt x="585" y="2454"/>
                  </a:lnTo>
                  <a:cubicBezTo>
                    <a:pt x="371" y="2583"/>
                    <a:pt x="158" y="2754"/>
                    <a:pt x="1" y="2954"/>
                  </a:cubicBezTo>
                  <a:lnTo>
                    <a:pt x="158" y="3039"/>
                  </a:lnTo>
                  <a:cubicBezTo>
                    <a:pt x="314" y="2854"/>
                    <a:pt x="514" y="2683"/>
                    <a:pt x="742" y="2540"/>
                  </a:cubicBezTo>
                  <a:lnTo>
                    <a:pt x="4993" y="86"/>
                  </a:lnTo>
                  <a:lnTo>
                    <a:pt x="4822" y="1"/>
                  </a:lnTo>
                  <a:close/>
                </a:path>
              </a:pathLst>
            </a:custGeom>
            <a:solidFill>
              <a:srgbClr val="FFC2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40"/>
            <p:cNvSpPr/>
            <p:nvPr/>
          </p:nvSpPr>
          <p:spPr>
            <a:xfrm>
              <a:off x="6505250" y="1777600"/>
              <a:ext cx="124850" cy="76350"/>
            </a:xfrm>
            <a:custGeom>
              <a:avLst/>
              <a:gdLst/>
              <a:ahLst/>
              <a:cxnLst/>
              <a:rect l="l" t="t" r="r" b="b"/>
              <a:pathLst>
                <a:path w="4994" h="3054" extrusionOk="0">
                  <a:moveTo>
                    <a:pt x="4822" y="0"/>
                  </a:moveTo>
                  <a:lnTo>
                    <a:pt x="586" y="2468"/>
                  </a:lnTo>
                  <a:cubicBezTo>
                    <a:pt x="372" y="2597"/>
                    <a:pt x="158" y="2768"/>
                    <a:pt x="1" y="2968"/>
                  </a:cubicBezTo>
                  <a:lnTo>
                    <a:pt x="158" y="3053"/>
                  </a:lnTo>
                  <a:cubicBezTo>
                    <a:pt x="315" y="2854"/>
                    <a:pt x="514" y="2697"/>
                    <a:pt x="742" y="2554"/>
                  </a:cubicBezTo>
                  <a:lnTo>
                    <a:pt x="4994" y="100"/>
                  </a:lnTo>
                  <a:lnTo>
                    <a:pt x="4822" y="0"/>
                  </a:lnTo>
                  <a:close/>
                </a:path>
              </a:pathLst>
            </a:custGeom>
            <a:solidFill>
              <a:srgbClr val="FFC2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40"/>
            <p:cNvSpPr/>
            <p:nvPr/>
          </p:nvSpPr>
          <p:spPr>
            <a:xfrm>
              <a:off x="6495625" y="1771900"/>
              <a:ext cx="124850" cy="76350"/>
            </a:xfrm>
            <a:custGeom>
              <a:avLst/>
              <a:gdLst/>
              <a:ahLst/>
              <a:cxnLst/>
              <a:rect l="l" t="t" r="r" b="b"/>
              <a:pathLst>
                <a:path w="4994" h="3054" extrusionOk="0">
                  <a:moveTo>
                    <a:pt x="4836" y="0"/>
                  </a:moveTo>
                  <a:lnTo>
                    <a:pt x="600" y="2468"/>
                  </a:lnTo>
                  <a:cubicBezTo>
                    <a:pt x="386" y="2597"/>
                    <a:pt x="172" y="2768"/>
                    <a:pt x="1" y="2967"/>
                  </a:cubicBezTo>
                  <a:lnTo>
                    <a:pt x="172" y="3053"/>
                  </a:lnTo>
                  <a:cubicBezTo>
                    <a:pt x="329" y="2853"/>
                    <a:pt x="528" y="2696"/>
                    <a:pt x="757" y="2554"/>
                  </a:cubicBezTo>
                  <a:lnTo>
                    <a:pt x="4993" y="100"/>
                  </a:lnTo>
                  <a:lnTo>
                    <a:pt x="4836" y="0"/>
                  </a:lnTo>
                  <a:close/>
                </a:path>
              </a:pathLst>
            </a:custGeom>
            <a:solidFill>
              <a:srgbClr val="FFC2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40"/>
            <p:cNvSpPr/>
            <p:nvPr/>
          </p:nvSpPr>
          <p:spPr>
            <a:xfrm>
              <a:off x="6486350" y="1766550"/>
              <a:ext cx="124850" cy="76350"/>
            </a:xfrm>
            <a:custGeom>
              <a:avLst/>
              <a:gdLst/>
              <a:ahLst/>
              <a:cxnLst/>
              <a:rect l="l" t="t" r="r" b="b"/>
              <a:pathLst>
                <a:path w="4994" h="3054" extrusionOk="0">
                  <a:moveTo>
                    <a:pt x="4837" y="0"/>
                  </a:moveTo>
                  <a:lnTo>
                    <a:pt x="585" y="2468"/>
                  </a:lnTo>
                  <a:cubicBezTo>
                    <a:pt x="372" y="2597"/>
                    <a:pt x="158" y="2768"/>
                    <a:pt x="1" y="2967"/>
                  </a:cubicBezTo>
                  <a:lnTo>
                    <a:pt x="158" y="3053"/>
                  </a:lnTo>
                  <a:cubicBezTo>
                    <a:pt x="329" y="2853"/>
                    <a:pt x="514" y="2696"/>
                    <a:pt x="757" y="2554"/>
                  </a:cubicBezTo>
                  <a:lnTo>
                    <a:pt x="4994" y="86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rgbClr val="FFC2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40"/>
            <p:cNvSpPr/>
            <p:nvPr/>
          </p:nvSpPr>
          <p:spPr>
            <a:xfrm>
              <a:off x="6477075" y="1761200"/>
              <a:ext cx="124850" cy="76350"/>
            </a:xfrm>
            <a:custGeom>
              <a:avLst/>
              <a:gdLst/>
              <a:ahLst/>
              <a:cxnLst/>
              <a:rect l="l" t="t" r="r" b="b"/>
              <a:pathLst>
                <a:path w="4994" h="3054" extrusionOk="0">
                  <a:moveTo>
                    <a:pt x="4837" y="0"/>
                  </a:moveTo>
                  <a:lnTo>
                    <a:pt x="586" y="2468"/>
                  </a:lnTo>
                  <a:cubicBezTo>
                    <a:pt x="372" y="2597"/>
                    <a:pt x="158" y="2768"/>
                    <a:pt x="1" y="2967"/>
                  </a:cubicBezTo>
                  <a:lnTo>
                    <a:pt x="158" y="3053"/>
                  </a:lnTo>
                  <a:cubicBezTo>
                    <a:pt x="315" y="2853"/>
                    <a:pt x="514" y="2696"/>
                    <a:pt x="743" y="2554"/>
                  </a:cubicBezTo>
                  <a:lnTo>
                    <a:pt x="4994" y="100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rgbClr val="FFC2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40"/>
            <p:cNvSpPr/>
            <p:nvPr/>
          </p:nvSpPr>
          <p:spPr>
            <a:xfrm>
              <a:off x="6467800" y="1755850"/>
              <a:ext cx="124850" cy="76350"/>
            </a:xfrm>
            <a:custGeom>
              <a:avLst/>
              <a:gdLst/>
              <a:ahLst/>
              <a:cxnLst/>
              <a:rect l="l" t="t" r="r" b="b"/>
              <a:pathLst>
                <a:path w="4994" h="3054" extrusionOk="0">
                  <a:moveTo>
                    <a:pt x="4823" y="0"/>
                  </a:moveTo>
                  <a:lnTo>
                    <a:pt x="586" y="2468"/>
                  </a:lnTo>
                  <a:cubicBezTo>
                    <a:pt x="372" y="2597"/>
                    <a:pt x="158" y="2768"/>
                    <a:pt x="1" y="2967"/>
                  </a:cubicBezTo>
                  <a:lnTo>
                    <a:pt x="158" y="3053"/>
                  </a:lnTo>
                  <a:cubicBezTo>
                    <a:pt x="315" y="2853"/>
                    <a:pt x="514" y="2696"/>
                    <a:pt x="743" y="2554"/>
                  </a:cubicBezTo>
                  <a:lnTo>
                    <a:pt x="4994" y="100"/>
                  </a:lnTo>
                  <a:lnTo>
                    <a:pt x="4823" y="0"/>
                  </a:lnTo>
                  <a:close/>
                </a:path>
              </a:pathLst>
            </a:custGeom>
            <a:solidFill>
              <a:srgbClr val="FFC2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40"/>
            <p:cNvSpPr/>
            <p:nvPr/>
          </p:nvSpPr>
          <p:spPr>
            <a:xfrm>
              <a:off x="6458175" y="1750500"/>
              <a:ext cx="124850" cy="76350"/>
            </a:xfrm>
            <a:custGeom>
              <a:avLst/>
              <a:gdLst/>
              <a:ahLst/>
              <a:cxnLst/>
              <a:rect l="l" t="t" r="r" b="b"/>
              <a:pathLst>
                <a:path w="4994" h="3054" extrusionOk="0">
                  <a:moveTo>
                    <a:pt x="4837" y="0"/>
                  </a:moveTo>
                  <a:lnTo>
                    <a:pt x="600" y="2468"/>
                  </a:lnTo>
                  <a:cubicBezTo>
                    <a:pt x="386" y="2597"/>
                    <a:pt x="172" y="2768"/>
                    <a:pt x="1" y="2967"/>
                  </a:cubicBezTo>
                  <a:lnTo>
                    <a:pt x="172" y="3053"/>
                  </a:lnTo>
                  <a:cubicBezTo>
                    <a:pt x="329" y="2853"/>
                    <a:pt x="528" y="2696"/>
                    <a:pt x="757" y="2554"/>
                  </a:cubicBezTo>
                  <a:lnTo>
                    <a:pt x="4994" y="100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rgbClr val="FFC2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40"/>
            <p:cNvSpPr/>
            <p:nvPr/>
          </p:nvSpPr>
          <p:spPr>
            <a:xfrm>
              <a:off x="6448900" y="1745150"/>
              <a:ext cx="124850" cy="76350"/>
            </a:xfrm>
            <a:custGeom>
              <a:avLst/>
              <a:gdLst/>
              <a:ahLst/>
              <a:cxnLst/>
              <a:rect l="l" t="t" r="r" b="b"/>
              <a:pathLst>
                <a:path w="4994" h="3054" extrusionOk="0">
                  <a:moveTo>
                    <a:pt x="4837" y="0"/>
                  </a:moveTo>
                  <a:lnTo>
                    <a:pt x="586" y="2468"/>
                  </a:lnTo>
                  <a:cubicBezTo>
                    <a:pt x="372" y="2597"/>
                    <a:pt x="158" y="2768"/>
                    <a:pt x="1" y="2968"/>
                  </a:cubicBezTo>
                  <a:lnTo>
                    <a:pt x="158" y="3053"/>
                  </a:lnTo>
                  <a:cubicBezTo>
                    <a:pt x="329" y="2853"/>
                    <a:pt x="514" y="2696"/>
                    <a:pt x="757" y="2554"/>
                  </a:cubicBezTo>
                  <a:lnTo>
                    <a:pt x="4994" y="100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rgbClr val="FFC2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40"/>
            <p:cNvSpPr/>
            <p:nvPr/>
          </p:nvSpPr>
          <p:spPr>
            <a:xfrm>
              <a:off x="6439625" y="1739800"/>
              <a:ext cx="124850" cy="76350"/>
            </a:xfrm>
            <a:custGeom>
              <a:avLst/>
              <a:gdLst/>
              <a:ahLst/>
              <a:cxnLst/>
              <a:rect l="l" t="t" r="r" b="b"/>
              <a:pathLst>
                <a:path w="4994" h="3054" extrusionOk="0">
                  <a:moveTo>
                    <a:pt x="4823" y="0"/>
                  </a:moveTo>
                  <a:lnTo>
                    <a:pt x="586" y="2468"/>
                  </a:lnTo>
                  <a:cubicBezTo>
                    <a:pt x="372" y="2597"/>
                    <a:pt x="158" y="2768"/>
                    <a:pt x="1" y="2968"/>
                  </a:cubicBezTo>
                  <a:lnTo>
                    <a:pt x="158" y="3053"/>
                  </a:lnTo>
                  <a:cubicBezTo>
                    <a:pt x="315" y="2853"/>
                    <a:pt x="514" y="2696"/>
                    <a:pt x="743" y="2554"/>
                  </a:cubicBezTo>
                  <a:lnTo>
                    <a:pt x="4994" y="86"/>
                  </a:lnTo>
                  <a:lnTo>
                    <a:pt x="4823" y="0"/>
                  </a:lnTo>
                  <a:close/>
                </a:path>
              </a:pathLst>
            </a:custGeom>
            <a:solidFill>
              <a:srgbClr val="FFC2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40"/>
            <p:cNvSpPr/>
            <p:nvPr/>
          </p:nvSpPr>
          <p:spPr>
            <a:xfrm>
              <a:off x="6718525" y="1837150"/>
              <a:ext cx="24625" cy="15000"/>
            </a:xfrm>
            <a:custGeom>
              <a:avLst/>
              <a:gdLst/>
              <a:ahLst/>
              <a:cxnLst/>
              <a:rect l="l" t="t" r="r" b="b"/>
              <a:pathLst>
                <a:path w="985" h="600" extrusionOk="0">
                  <a:moveTo>
                    <a:pt x="985" y="1"/>
                  </a:moveTo>
                  <a:lnTo>
                    <a:pt x="0" y="600"/>
                  </a:lnTo>
                  <a:lnTo>
                    <a:pt x="985" y="72"/>
                  </a:lnTo>
                  <a:lnTo>
                    <a:pt x="985" y="1"/>
                  </a:lnTo>
                  <a:close/>
                </a:path>
              </a:pathLst>
            </a:custGeom>
            <a:solidFill>
              <a:srgbClr val="FF52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40"/>
            <p:cNvSpPr/>
            <p:nvPr/>
          </p:nvSpPr>
          <p:spPr>
            <a:xfrm>
              <a:off x="6701750" y="1844650"/>
              <a:ext cx="41400" cy="24975"/>
            </a:xfrm>
            <a:custGeom>
              <a:avLst/>
              <a:gdLst/>
              <a:ahLst/>
              <a:cxnLst/>
              <a:rect l="l" t="t" r="r" b="b"/>
              <a:pathLst>
                <a:path w="1656" h="999" extrusionOk="0">
                  <a:moveTo>
                    <a:pt x="1656" y="0"/>
                  </a:moveTo>
                  <a:lnTo>
                    <a:pt x="1" y="999"/>
                  </a:lnTo>
                  <a:lnTo>
                    <a:pt x="1656" y="72"/>
                  </a:lnTo>
                  <a:lnTo>
                    <a:pt x="1656" y="0"/>
                  </a:lnTo>
                  <a:close/>
                </a:path>
              </a:pathLst>
            </a:custGeom>
            <a:solidFill>
              <a:srgbClr val="FF52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40"/>
            <p:cNvSpPr/>
            <p:nvPr/>
          </p:nvSpPr>
          <p:spPr>
            <a:xfrm>
              <a:off x="6315525" y="1813125"/>
              <a:ext cx="274625" cy="107875"/>
            </a:xfrm>
            <a:custGeom>
              <a:avLst/>
              <a:gdLst/>
              <a:ahLst/>
              <a:cxnLst/>
              <a:rect l="l" t="t" r="r" b="b"/>
              <a:pathLst>
                <a:path w="10985" h="4315" extrusionOk="0">
                  <a:moveTo>
                    <a:pt x="3193" y="1"/>
                  </a:moveTo>
                  <a:cubicBezTo>
                    <a:pt x="3064" y="1"/>
                    <a:pt x="2914" y="15"/>
                    <a:pt x="2739" y="49"/>
                  </a:cubicBezTo>
                  <a:cubicBezTo>
                    <a:pt x="2112" y="177"/>
                    <a:pt x="899" y="762"/>
                    <a:pt x="0" y="1247"/>
                  </a:cubicBezTo>
                  <a:cubicBezTo>
                    <a:pt x="708" y="1042"/>
                    <a:pt x="1439" y="939"/>
                    <a:pt x="2168" y="939"/>
                  </a:cubicBezTo>
                  <a:cubicBezTo>
                    <a:pt x="2909" y="939"/>
                    <a:pt x="3647" y="1046"/>
                    <a:pt x="4351" y="1261"/>
                  </a:cubicBezTo>
                  <a:cubicBezTo>
                    <a:pt x="6677" y="2017"/>
                    <a:pt x="10257" y="4200"/>
                    <a:pt x="10257" y="4200"/>
                  </a:cubicBezTo>
                  <a:cubicBezTo>
                    <a:pt x="10315" y="4193"/>
                    <a:pt x="10373" y="4190"/>
                    <a:pt x="10431" y="4190"/>
                  </a:cubicBezTo>
                  <a:cubicBezTo>
                    <a:pt x="10619" y="4190"/>
                    <a:pt x="10810" y="4227"/>
                    <a:pt x="10985" y="4314"/>
                  </a:cubicBezTo>
                  <a:lnTo>
                    <a:pt x="3752" y="120"/>
                  </a:lnTo>
                  <a:cubicBezTo>
                    <a:pt x="3620" y="54"/>
                    <a:pt x="3445" y="1"/>
                    <a:pt x="3193" y="1"/>
                  </a:cubicBezTo>
                  <a:close/>
                </a:path>
              </a:pathLst>
            </a:custGeom>
            <a:solidFill>
              <a:srgbClr val="000000">
                <a:alpha val="26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40"/>
            <p:cNvSpPr/>
            <p:nvPr/>
          </p:nvSpPr>
          <p:spPr>
            <a:xfrm>
              <a:off x="5760250" y="1155925"/>
              <a:ext cx="146950" cy="111050"/>
            </a:xfrm>
            <a:custGeom>
              <a:avLst/>
              <a:gdLst/>
              <a:ahLst/>
              <a:cxnLst/>
              <a:rect l="l" t="t" r="r" b="b"/>
              <a:pathLst>
                <a:path w="5878" h="4442" extrusionOk="0">
                  <a:moveTo>
                    <a:pt x="3351" y="0"/>
                  </a:moveTo>
                  <a:cubicBezTo>
                    <a:pt x="3304" y="0"/>
                    <a:pt x="3257" y="1"/>
                    <a:pt x="3210" y="3"/>
                  </a:cubicBezTo>
                  <a:cubicBezTo>
                    <a:pt x="2811" y="31"/>
                    <a:pt x="2440" y="117"/>
                    <a:pt x="2055" y="160"/>
                  </a:cubicBezTo>
                  <a:cubicBezTo>
                    <a:pt x="1641" y="203"/>
                    <a:pt x="1099" y="374"/>
                    <a:pt x="699" y="388"/>
                  </a:cubicBezTo>
                  <a:cubicBezTo>
                    <a:pt x="571" y="388"/>
                    <a:pt x="443" y="417"/>
                    <a:pt x="343" y="459"/>
                  </a:cubicBezTo>
                  <a:cubicBezTo>
                    <a:pt x="143" y="588"/>
                    <a:pt x="29" y="802"/>
                    <a:pt x="15" y="1016"/>
                  </a:cubicBezTo>
                  <a:cubicBezTo>
                    <a:pt x="0" y="1330"/>
                    <a:pt x="15" y="1643"/>
                    <a:pt x="86" y="1943"/>
                  </a:cubicBezTo>
                  <a:cubicBezTo>
                    <a:pt x="143" y="2171"/>
                    <a:pt x="171" y="2385"/>
                    <a:pt x="214" y="2599"/>
                  </a:cubicBezTo>
                  <a:cubicBezTo>
                    <a:pt x="214" y="2713"/>
                    <a:pt x="243" y="2813"/>
                    <a:pt x="300" y="2927"/>
                  </a:cubicBezTo>
                  <a:cubicBezTo>
                    <a:pt x="443" y="3198"/>
                    <a:pt x="870" y="3384"/>
                    <a:pt x="1142" y="3512"/>
                  </a:cubicBezTo>
                  <a:cubicBezTo>
                    <a:pt x="1341" y="3584"/>
                    <a:pt x="1527" y="3669"/>
                    <a:pt x="1726" y="3726"/>
                  </a:cubicBezTo>
                  <a:lnTo>
                    <a:pt x="1783" y="3526"/>
                  </a:lnTo>
                  <a:cubicBezTo>
                    <a:pt x="1783" y="3526"/>
                    <a:pt x="1923" y="3400"/>
                    <a:pt x="2354" y="3400"/>
                  </a:cubicBezTo>
                  <a:cubicBezTo>
                    <a:pt x="2570" y="3400"/>
                    <a:pt x="2858" y="3431"/>
                    <a:pt x="3239" y="3526"/>
                  </a:cubicBezTo>
                  <a:cubicBezTo>
                    <a:pt x="4408" y="3812"/>
                    <a:pt x="4423" y="4168"/>
                    <a:pt x="4423" y="4168"/>
                  </a:cubicBezTo>
                  <a:cubicBezTo>
                    <a:pt x="4408" y="4268"/>
                    <a:pt x="4365" y="4354"/>
                    <a:pt x="4351" y="4439"/>
                  </a:cubicBezTo>
                  <a:cubicBezTo>
                    <a:pt x="4365" y="4441"/>
                    <a:pt x="4379" y="4442"/>
                    <a:pt x="4392" y="4442"/>
                  </a:cubicBezTo>
                  <a:cubicBezTo>
                    <a:pt x="4737" y="4442"/>
                    <a:pt x="4928" y="3928"/>
                    <a:pt x="5079" y="3626"/>
                  </a:cubicBezTo>
                  <a:cubicBezTo>
                    <a:pt x="5321" y="3084"/>
                    <a:pt x="5521" y="2528"/>
                    <a:pt x="5664" y="1957"/>
                  </a:cubicBezTo>
                  <a:cubicBezTo>
                    <a:pt x="5878" y="1158"/>
                    <a:pt x="5164" y="431"/>
                    <a:pt x="4380" y="160"/>
                  </a:cubicBezTo>
                  <a:cubicBezTo>
                    <a:pt x="4041" y="47"/>
                    <a:pt x="3692" y="0"/>
                    <a:pt x="3351" y="0"/>
                  </a:cubicBezTo>
                  <a:close/>
                </a:path>
              </a:pathLst>
            </a:custGeom>
            <a:solidFill>
              <a:srgbClr val="002D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40"/>
            <p:cNvSpPr/>
            <p:nvPr/>
          </p:nvSpPr>
          <p:spPr>
            <a:xfrm>
              <a:off x="5739550" y="1167050"/>
              <a:ext cx="51025" cy="90600"/>
            </a:xfrm>
            <a:custGeom>
              <a:avLst/>
              <a:gdLst/>
              <a:ahLst/>
              <a:cxnLst/>
              <a:rect l="l" t="t" r="r" b="b"/>
              <a:pathLst>
                <a:path w="2041" h="3624" extrusionOk="0">
                  <a:moveTo>
                    <a:pt x="2041" y="0"/>
                  </a:moveTo>
                  <a:lnTo>
                    <a:pt x="1970" y="14"/>
                  </a:lnTo>
                  <a:cubicBezTo>
                    <a:pt x="1556" y="86"/>
                    <a:pt x="1042" y="300"/>
                    <a:pt x="629" y="357"/>
                  </a:cubicBezTo>
                  <a:cubicBezTo>
                    <a:pt x="500" y="357"/>
                    <a:pt x="400" y="400"/>
                    <a:pt x="286" y="442"/>
                  </a:cubicBezTo>
                  <a:cubicBezTo>
                    <a:pt x="115" y="585"/>
                    <a:pt x="1" y="785"/>
                    <a:pt x="15" y="1013"/>
                  </a:cubicBezTo>
                  <a:cubicBezTo>
                    <a:pt x="15" y="1327"/>
                    <a:pt x="58" y="1641"/>
                    <a:pt x="144" y="1940"/>
                  </a:cubicBezTo>
                  <a:lnTo>
                    <a:pt x="315" y="2582"/>
                  </a:lnTo>
                  <a:cubicBezTo>
                    <a:pt x="329" y="2696"/>
                    <a:pt x="358" y="2796"/>
                    <a:pt x="429" y="2910"/>
                  </a:cubicBezTo>
                  <a:cubicBezTo>
                    <a:pt x="600" y="3181"/>
                    <a:pt x="1042" y="3338"/>
                    <a:pt x="1328" y="3438"/>
                  </a:cubicBezTo>
                  <a:cubicBezTo>
                    <a:pt x="1513" y="3509"/>
                    <a:pt x="1713" y="3567"/>
                    <a:pt x="1927" y="3624"/>
                  </a:cubicBezTo>
                  <a:lnTo>
                    <a:pt x="1970" y="3424"/>
                  </a:lnTo>
                  <a:cubicBezTo>
                    <a:pt x="1898" y="2925"/>
                    <a:pt x="1898" y="2440"/>
                    <a:pt x="1955" y="1969"/>
                  </a:cubicBezTo>
                  <a:cubicBezTo>
                    <a:pt x="2027" y="1184"/>
                    <a:pt x="2041" y="0"/>
                    <a:pt x="2041" y="0"/>
                  </a:cubicBezTo>
                  <a:close/>
                </a:path>
              </a:pathLst>
            </a:custGeom>
            <a:solidFill>
              <a:srgbClr val="002D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40"/>
            <p:cNvSpPr/>
            <p:nvPr/>
          </p:nvSpPr>
          <p:spPr>
            <a:xfrm>
              <a:off x="5710675" y="1210200"/>
              <a:ext cx="90975" cy="73450"/>
            </a:xfrm>
            <a:custGeom>
              <a:avLst/>
              <a:gdLst/>
              <a:ahLst/>
              <a:cxnLst/>
              <a:rect l="l" t="t" r="r" b="b"/>
              <a:pathLst>
                <a:path w="3639" h="2938" extrusionOk="0">
                  <a:moveTo>
                    <a:pt x="2996" y="0"/>
                  </a:moveTo>
                  <a:lnTo>
                    <a:pt x="0" y="72"/>
                  </a:lnTo>
                  <a:lnTo>
                    <a:pt x="514" y="1997"/>
                  </a:lnTo>
                  <a:lnTo>
                    <a:pt x="728" y="2582"/>
                  </a:lnTo>
                  <a:cubicBezTo>
                    <a:pt x="799" y="2654"/>
                    <a:pt x="871" y="2711"/>
                    <a:pt x="956" y="2753"/>
                  </a:cubicBezTo>
                  <a:cubicBezTo>
                    <a:pt x="1214" y="2878"/>
                    <a:pt x="1490" y="2938"/>
                    <a:pt x="1763" y="2938"/>
                  </a:cubicBezTo>
                  <a:cubicBezTo>
                    <a:pt x="2306" y="2938"/>
                    <a:pt x="2840" y="2700"/>
                    <a:pt x="3210" y="2254"/>
                  </a:cubicBezTo>
                  <a:cubicBezTo>
                    <a:pt x="3367" y="2069"/>
                    <a:pt x="3638" y="1783"/>
                    <a:pt x="3638" y="1783"/>
                  </a:cubicBezTo>
                  <a:lnTo>
                    <a:pt x="2996" y="0"/>
                  </a:ln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40"/>
            <p:cNvSpPr/>
            <p:nvPr/>
          </p:nvSpPr>
          <p:spPr>
            <a:xfrm>
              <a:off x="5567650" y="1068600"/>
              <a:ext cx="229700" cy="168750"/>
            </a:xfrm>
            <a:custGeom>
              <a:avLst/>
              <a:gdLst/>
              <a:ahLst/>
              <a:cxnLst/>
              <a:rect l="l" t="t" r="r" b="b"/>
              <a:pathLst>
                <a:path w="9188" h="6750" extrusionOk="0">
                  <a:moveTo>
                    <a:pt x="72" y="1"/>
                  </a:moveTo>
                  <a:lnTo>
                    <a:pt x="72" y="1"/>
                  </a:lnTo>
                  <a:cubicBezTo>
                    <a:pt x="1" y="586"/>
                    <a:pt x="87" y="1813"/>
                    <a:pt x="857" y="2526"/>
                  </a:cubicBezTo>
                  <a:cubicBezTo>
                    <a:pt x="1627" y="3239"/>
                    <a:pt x="3425" y="4209"/>
                    <a:pt x="4166" y="4637"/>
                  </a:cubicBezTo>
                  <a:cubicBezTo>
                    <a:pt x="5137" y="5179"/>
                    <a:pt x="5778" y="6363"/>
                    <a:pt x="5778" y="6363"/>
                  </a:cubicBezTo>
                  <a:cubicBezTo>
                    <a:pt x="5778" y="6363"/>
                    <a:pt x="6104" y="6750"/>
                    <a:pt x="6996" y="6750"/>
                  </a:cubicBezTo>
                  <a:cubicBezTo>
                    <a:pt x="7160" y="6750"/>
                    <a:pt x="7343" y="6737"/>
                    <a:pt x="7547" y="6706"/>
                  </a:cubicBezTo>
                  <a:cubicBezTo>
                    <a:pt x="8475" y="6563"/>
                    <a:pt x="8874" y="6206"/>
                    <a:pt x="9002" y="5935"/>
                  </a:cubicBezTo>
                  <a:cubicBezTo>
                    <a:pt x="9002" y="5935"/>
                    <a:pt x="9045" y="5507"/>
                    <a:pt x="9074" y="5279"/>
                  </a:cubicBezTo>
                  <a:cubicBezTo>
                    <a:pt x="9188" y="4566"/>
                    <a:pt x="9188" y="3853"/>
                    <a:pt x="9088" y="3139"/>
                  </a:cubicBezTo>
                  <a:lnTo>
                    <a:pt x="72" y="1"/>
                  </a:lnTo>
                  <a:close/>
                </a:path>
              </a:pathLst>
            </a:custGeom>
            <a:solidFill>
              <a:srgbClr val="0047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40"/>
            <p:cNvSpPr/>
            <p:nvPr/>
          </p:nvSpPr>
          <p:spPr>
            <a:xfrm>
              <a:off x="5552600" y="1045825"/>
              <a:ext cx="267225" cy="131225"/>
            </a:xfrm>
            <a:custGeom>
              <a:avLst/>
              <a:gdLst/>
              <a:ahLst/>
              <a:cxnLst/>
              <a:rect l="l" t="t" r="r" b="b"/>
              <a:pathLst>
                <a:path w="10689" h="5249" extrusionOk="0">
                  <a:moveTo>
                    <a:pt x="2408" y="1"/>
                  </a:moveTo>
                  <a:cubicBezTo>
                    <a:pt x="1" y="1"/>
                    <a:pt x="539" y="1536"/>
                    <a:pt x="1530" y="2296"/>
                  </a:cubicBezTo>
                  <a:cubicBezTo>
                    <a:pt x="2301" y="2881"/>
                    <a:pt x="4255" y="3779"/>
                    <a:pt x="5739" y="4635"/>
                  </a:cubicBezTo>
                  <a:cubicBezTo>
                    <a:pt x="6473" y="5067"/>
                    <a:pt x="7165" y="5249"/>
                    <a:pt x="7766" y="5249"/>
                  </a:cubicBezTo>
                  <a:cubicBezTo>
                    <a:pt x="8356" y="5249"/>
                    <a:pt x="8859" y="5075"/>
                    <a:pt x="9234" y="4792"/>
                  </a:cubicBezTo>
                  <a:cubicBezTo>
                    <a:pt x="10689" y="3708"/>
                    <a:pt x="8164" y="2538"/>
                    <a:pt x="7122" y="2124"/>
                  </a:cubicBezTo>
                  <a:cubicBezTo>
                    <a:pt x="6081" y="1711"/>
                    <a:pt x="4911" y="142"/>
                    <a:pt x="2800" y="13"/>
                  </a:cubicBezTo>
                  <a:cubicBezTo>
                    <a:pt x="2661" y="5"/>
                    <a:pt x="2530" y="1"/>
                    <a:pt x="2408" y="1"/>
                  </a:cubicBezTo>
                  <a:close/>
                </a:path>
              </a:pathLst>
            </a:custGeom>
            <a:solidFill>
              <a:srgbClr val="002D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40"/>
            <p:cNvSpPr/>
            <p:nvPr/>
          </p:nvSpPr>
          <p:spPr>
            <a:xfrm>
              <a:off x="5721025" y="1236225"/>
              <a:ext cx="497875" cy="501450"/>
            </a:xfrm>
            <a:custGeom>
              <a:avLst/>
              <a:gdLst/>
              <a:ahLst/>
              <a:cxnLst/>
              <a:rect l="l" t="t" r="r" b="b"/>
              <a:pathLst>
                <a:path w="19915" h="20058" extrusionOk="0">
                  <a:moveTo>
                    <a:pt x="2982" y="1"/>
                  </a:moveTo>
                  <a:cubicBezTo>
                    <a:pt x="2888" y="427"/>
                    <a:pt x="1579" y="854"/>
                    <a:pt x="706" y="854"/>
                  </a:cubicBezTo>
                  <a:cubicBezTo>
                    <a:pt x="383" y="854"/>
                    <a:pt x="120" y="796"/>
                    <a:pt x="0" y="657"/>
                  </a:cubicBezTo>
                  <a:lnTo>
                    <a:pt x="0" y="657"/>
                  </a:lnTo>
                  <a:cubicBezTo>
                    <a:pt x="927" y="5265"/>
                    <a:pt x="1783" y="11256"/>
                    <a:pt x="2511" y="12497"/>
                  </a:cubicBezTo>
                  <a:cubicBezTo>
                    <a:pt x="2939" y="13210"/>
                    <a:pt x="3367" y="13510"/>
                    <a:pt x="5064" y="14295"/>
                  </a:cubicBezTo>
                  <a:cubicBezTo>
                    <a:pt x="6733" y="15079"/>
                    <a:pt x="13552" y="18260"/>
                    <a:pt x="16705" y="20058"/>
                  </a:cubicBezTo>
                  <a:lnTo>
                    <a:pt x="19915" y="16820"/>
                  </a:lnTo>
                  <a:cubicBezTo>
                    <a:pt x="18916" y="15079"/>
                    <a:pt x="17818" y="13011"/>
                    <a:pt x="13196" y="11998"/>
                  </a:cubicBezTo>
                  <a:cubicBezTo>
                    <a:pt x="12268" y="11784"/>
                    <a:pt x="9372" y="11356"/>
                    <a:pt x="7475" y="11071"/>
                  </a:cubicBezTo>
                  <a:cubicBezTo>
                    <a:pt x="6905" y="8160"/>
                    <a:pt x="2982" y="1"/>
                    <a:pt x="2982" y="1"/>
                  </a:cubicBezTo>
                  <a:close/>
                </a:path>
              </a:pathLst>
            </a:custGeom>
            <a:solidFill>
              <a:srgbClr val="BF3D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40"/>
            <p:cNvSpPr/>
            <p:nvPr/>
          </p:nvSpPr>
          <p:spPr>
            <a:xfrm>
              <a:off x="5795900" y="1241625"/>
              <a:ext cx="74575" cy="59175"/>
            </a:xfrm>
            <a:custGeom>
              <a:avLst/>
              <a:gdLst/>
              <a:ahLst/>
              <a:cxnLst/>
              <a:rect l="l" t="t" r="r" b="b"/>
              <a:pathLst>
                <a:path w="2983" h="2367" extrusionOk="0">
                  <a:moveTo>
                    <a:pt x="922" y="0"/>
                  </a:moveTo>
                  <a:cubicBezTo>
                    <a:pt x="491" y="0"/>
                    <a:pt x="357" y="127"/>
                    <a:pt x="357" y="127"/>
                  </a:cubicBezTo>
                  <a:lnTo>
                    <a:pt x="300" y="312"/>
                  </a:lnTo>
                  <a:lnTo>
                    <a:pt x="1" y="1496"/>
                  </a:lnTo>
                  <a:lnTo>
                    <a:pt x="2583" y="2367"/>
                  </a:lnTo>
                  <a:cubicBezTo>
                    <a:pt x="2583" y="2310"/>
                    <a:pt x="2740" y="1639"/>
                    <a:pt x="2911" y="1026"/>
                  </a:cubicBezTo>
                  <a:cubicBezTo>
                    <a:pt x="2939" y="940"/>
                    <a:pt x="2954" y="855"/>
                    <a:pt x="2982" y="769"/>
                  </a:cubicBezTo>
                  <a:cubicBezTo>
                    <a:pt x="2982" y="769"/>
                    <a:pt x="2939" y="412"/>
                    <a:pt x="1813" y="127"/>
                  </a:cubicBezTo>
                  <a:cubicBezTo>
                    <a:pt x="1427" y="32"/>
                    <a:pt x="1137" y="0"/>
                    <a:pt x="922" y="0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40"/>
            <p:cNvSpPr/>
            <p:nvPr/>
          </p:nvSpPr>
          <p:spPr>
            <a:xfrm>
              <a:off x="5681425" y="1272825"/>
              <a:ext cx="423350" cy="525850"/>
            </a:xfrm>
            <a:custGeom>
              <a:avLst/>
              <a:gdLst/>
              <a:ahLst/>
              <a:cxnLst/>
              <a:rect l="l" t="t" r="r" b="b"/>
              <a:pathLst>
                <a:path w="16934" h="21034" extrusionOk="0">
                  <a:moveTo>
                    <a:pt x="4899" y="1"/>
                  </a:moveTo>
                  <a:cubicBezTo>
                    <a:pt x="4672" y="1"/>
                    <a:pt x="4498" y="34"/>
                    <a:pt x="4423" y="106"/>
                  </a:cubicBezTo>
                  <a:cubicBezTo>
                    <a:pt x="4423" y="106"/>
                    <a:pt x="1" y="13016"/>
                    <a:pt x="1156" y="14571"/>
                  </a:cubicBezTo>
                  <a:cubicBezTo>
                    <a:pt x="2326" y="16112"/>
                    <a:pt x="8360" y="19236"/>
                    <a:pt x="13596" y="21033"/>
                  </a:cubicBezTo>
                  <a:lnTo>
                    <a:pt x="16934" y="13187"/>
                  </a:lnTo>
                  <a:cubicBezTo>
                    <a:pt x="16934" y="13187"/>
                    <a:pt x="15537" y="12344"/>
                    <a:pt x="13630" y="12344"/>
                  </a:cubicBezTo>
                  <a:cubicBezTo>
                    <a:pt x="13032" y="12344"/>
                    <a:pt x="12384" y="12427"/>
                    <a:pt x="11713" y="12645"/>
                  </a:cubicBezTo>
                  <a:cubicBezTo>
                    <a:pt x="9887" y="12146"/>
                    <a:pt x="8032" y="11789"/>
                    <a:pt x="6163" y="11575"/>
                  </a:cubicBezTo>
                  <a:cubicBezTo>
                    <a:pt x="7247" y="9435"/>
                    <a:pt x="7033" y="4656"/>
                    <a:pt x="7290" y="1033"/>
                  </a:cubicBezTo>
                  <a:cubicBezTo>
                    <a:pt x="7335" y="459"/>
                    <a:pt x="5747" y="1"/>
                    <a:pt x="4899" y="1"/>
                  </a:cubicBezTo>
                  <a:close/>
                </a:path>
              </a:pathLst>
            </a:custGeom>
            <a:solidFill>
              <a:srgbClr val="FF52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40"/>
            <p:cNvSpPr/>
            <p:nvPr/>
          </p:nvSpPr>
          <p:spPr>
            <a:xfrm>
              <a:off x="5681425" y="1272825"/>
              <a:ext cx="423350" cy="525850"/>
            </a:xfrm>
            <a:custGeom>
              <a:avLst/>
              <a:gdLst/>
              <a:ahLst/>
              <a:cxnLst/>
              <a:rect l="l" t="t" r="r" b="b"/>
              <a:pathLst>
                <a:path w="16934" h="21034" extrusionOk="0">
                  <a:moveTo>
                    <a:pt x="4899" y="1"/>
                  </a:moveTo>
                  <a:cubicBezTo>
                    <a:pt x="4672" y="1"/>
                    <a:pt x="4498" y="34"/>
                    <a:pt x="4423" y="106"/>
                  </a:cubicBezTo>
                  <a:cubicBezTo>
                    <a:pt x="4423" y="106"/>
                    <a:pt x="1" y="13016"/>
                    <a:pt x="1156" y="14571"/>
                  </a:cubicBezTo>
                  <a:cubicBezTo>
                    <a:pt x="2326" y="16112"/>
                    <a:pt x="8360" y="19236"/>
                    <a:pt x="13596" y="21033"/>
                  </a:cubicBezTo>
                  <a:lnTo>
                    <a:pt x="16934" y="13187"/>
                  </a:lnTo>
                  <a:cubicBezTo>
                    <a:pt x="16934" y="13187"/>
                    <a:pt x="15537" y="12344"/>
                    <a:pt x="13630" y="12344"/>
                  </a:cubicBezTo>
                  <a:cubicBezTo>
                    <a:pt x="13032" y="12344"/>
                    <a:pt x="12384" y="12427"/>
                    <a:pt x="11713" y="12645"/>
                  </a:cubicBezTo>
                  <a:cubicBezTo>
                    <a:pt x="9887" y="12146"/>
                    <a:pt x="8032" y="11789"/>
                    <a:pt x="6163" y="11575"/>
                  </a:cubicBezTo>
                  <a:cubicBezTo>
                    <a:pt x="7247" y="9435"/>
                    <a:pt x="7033" y="4656"/>
                    <a:pt x="7290" y="1033"/>
                  </a:cubicBezTo>
                  <a:cubicBezTo>
                    <a:pt x="7335" y="459"/>
                    <a:pt x="5747" y="1"/>
                    <a:pt x="4899" y="1"/>
                  </a:cubicBezTo>
                  <a:close/>
                </a:path>
              </a:pathLst>
            </a:custGeom>
            <a:solidFill>
              <a:srgbClr val="FF52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40"/>
            <p:cNvSpPr/>
            <p:nvPr/>
          </p:nvSpPr>
          <p:spPr>
            <a:xfrm>
              <a:off x="5992050" y="1438700"/>
              <a:ext cx="471350" cy="393075"/>
            </a:xfrm>
            <a:custGeom>
              <a:avLst/>
              <a:gdLst/>
              <a:ahLst/>
              <a:cxnLst/>
              <a:rect l="l" t="t" r="r" b="b"/>
              <a:pathLst>
                <a:path w="18854" h="15723" extrusionOk="0">
                  <a:moveTo>
                    <a:pt x="15006" y="0"/>
                  </a:moveTo>
                  <a:cubicBezTo>
                    <a:pt x="14277" y="0"/>
                    <a:pt x="13424" y="181"/>
                    <a:pt x="12440" y="589"/>
                  </a:cubicBezTo>
                  <a:cubicBezTo>
                    <a:pt x="10643" y="1317"/>
                    <a:pt x="9915" y="1531"/>
                    <a:pt x="9045" y="1959"/>
                  </a:cubicBezTo>
                  <a:cubicBezTo>
                    <a:pt x="8075" y="2458"/>
                    <a:pt x="7790" y="3128"/>
                    <a:pt x="7133" y="4070"/>
                  </a:cubicBezTo>
                  <a:cubicBezTo>
                    <a:pt x="6578" y="4663"/>
                    <a:pt x="6011" y="4955"/>
                    <a:pt x="5631" y="4955"/>
                  </a:cubicBezTo>
                  <a:cubicBezTo>
                    <a:pt x="5582" y="4955"/>
                    <a:pt x="5536" y="4950"/>
                    <a:pt x="5493" y="4940"/>
                  </a:cubicBezTo>
                  <a:cubicBezTo>
                    <a:pt x="5476" y="4939"/>
                    <a:pt x="5457" y="4938"/>
                    <a:pt x="5438" y="4938"/>
                  </a:cubicBezTo>
                  <a:cubicBezTo>
                    <a:pt x="4735" y="4938"/>
                    <a:pt x="2422" y="5931"/>
                    <a:pt x="1270" y="8193"/>
                  </a:cubicBezTo>
                  <a:cubicBezTo>
                    <a:pt x="1" y="10675"/>
                    <a:pt x="243" y="13171"/>
                    <a:pt x="1071" y="14569"/>
                  </a:cubicBezTo>
                  <a:cubicBezTo>
                    <a:pt x="2715" y="15072"/>
                    <a:pt x="4612" y="15723"/>
                    <a:pt x="7542" y="15723"/>
                  </a:cubicBezTo>
                  <a:cubicBezTo>
                    <a:pt x="8019" y="15723"/>
                    <a:pt x="8524" y="15706"/>
                    <a:pt x="9059" y="15668"/>
                  </a:cubicBezTo>
                  <a:cubicBezTo>
                    <a:pt x="10800" y="15539"/>
                    <a:pt x="13367" y="13913"/>
                    <a:pt x="14437" y="12872"/>
                  </a:cubicBezTo>
                  <a:cubicBezTo>
                    <a:pt x="16834" y="10518"/>
                    <a:pt x="17676" y="8606"/>
                    <a:pt x="18260" y="5739"/>
                  </a:cubicBezTo>
                  <a:cubicBezTo>
                    <a:pt x="18854" y="2897"/>
                    <a:pt x="17923" y="0"/>
                    <a:pt x="15006" y="0"/>
                  </a:cubicBezTo>
                  <a:close/>
                </a:path>
              </a:pathLst>
            </a:custGeom>
            <a:solidFill>
              <a:srgbClr val="005E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40"/>
            <p:cNvSpPr/>
            <p:nvPr/>
          </p:nvSpPr>
          <p:spPr>
            <a:xfrm>
              <a:off x="6362950" y="1247650"/>
              <a:ext cx="177275" cy="177625"/>
            </a:xfrm>
            <a:custGeom>
              <a:avLst/>
              <a:gdLst/>
              <a:ahLst/>
              <a:cxnLst/>
              <a:rect l="l" t="t" r="r" b="b"/>
              <a:pathLst>
                <a:path w="7091" h="7105" extrusionOk="0">
                  <a:moveTo>
                    <a:pt x="3553" y="0"/>
                  </a:moveTo>
                  <a:cubicBezTo>
                    <a:pt x="1584" y="0"/>
                    <a:pt x="1" y="1598"/>
                    <a:pt x="1" y="3552"/>
                  </a:cubicBezTo>
                  <a:cubicBezTo>
                    <a:pt x="1" y="5507"/>
                    <a:pt x="1584" y="7104"/>
                    <a:pt x="3553" y="7104"/>
                  </a:cubicBezTo>
                  <a:cubicBezTo>
                    <a:pt x="5507" y="7104"/>
                    <a:pt x="7091" y="5507"/>
                    <a:pt x="7091" y="3552"/>
                  </a:cubicBezTo>
                  <a:cubicBezTo>
                    <a:pt x="7091" y="1598"/>
                    <a:pt x="5507" y="0"/>
                    <a:pt x="3553" y="0"/>
                  </a:cubicBezTo>
                  <a:close/>
                </a:path>
              </a:pathLst>
            </a:custGeom>
            <a:solidFill>
              <a:srgbClr val="002D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40"/>
            <p:cNvSpPr/>
            <p:nvPr/>
          </p:nvSpPr>
          <p:spPr>
            <a:xfrm>
              <a:off x="6301975" y="1420250"/>
              <a:ext cx="105225" cy="111725"/>
            </a:xfrm>
            <a:custGeom>
              <a:avLst/>
              <a:gdLst/>
              <a:ahLst/>
              <a:cxnLst/>
              <a:rect l="l" t="t" r="r" b="b"/>
              <a:pathLst>
                <a:path w="4209" h="4469" extrusionOk="0">
                  <a:moveTo>
                    <a:pt x="1042" y="1"/>
                  </a:moveTo>
                  <a:lnTo>
                    <a:pt x="229" y="1998"/>
                  </a:lnTo>
                  <a:cubicBezTo>
                    <a:pt x="0" y="2597"/>
                    <a:pt x="172" y="3767"/>
                    <a:pt x="1669" y="4337"/>
                  </a:cubicBezTo>
                  <a:cubicBezTo>
                    <a:pt x="1883" y="4425"/>
                    <a:pt x="2106" y="4468"/>
                    <a:pt x="2326" y="4468"/>
                  </a:cubicBezTo>
                  <a:cubicBezTo>
                    <a:pt x="2679" y="4468"/>
                    <a:pt x="3026" y="4357"/>
                    <a:pt x="3324" y="4138"/>
                  </a:cubicBezTo>
                  <a:lnTo>
                    <a:pt x="4209" y="2868"/>
                  </a:lnTo>
                  <a:lnTo>
                    <a:pt x="1042" y="1"/>
                  </a:ln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40"/>
            <p:cNvSpPr/>
            <p:nvPr/>
          </p:nvSpPr>
          <p:spPr>
            <a:xfrm>
              <a:off x="6303050" y="1380675"/>
              <a:ext cx="38900" cy="53875"/>
            </a:xfrm>
            <a:custGeom>
              <a:avLst/>
              <a:gdLst/>
              <a:ahLst/>
              <a:cxnLst/>
              <a:rect l="l" t="t" r="r" b="b"/>
              <a:pathLst>
                <a:path w="1556" h="2155" extrusionOk="0">
                  <a:moveTo>
                    <a:pt x="0" y="0"/>
                  </a:moveTo>
                  <a:cubicBezTo>
                    <a:pt x="0" y="0"/>
                    <a:pt x="186" y="956"/>
                    <a:pt x="385" y="1384"/>
                  </a:cubicBezTo>
                  <a:cubicBezTo>
                    <a:pt x="599" y="1798"/>
                    <a:pt x="985" y="2083"/>
                    <a:pt x="1427" y="2154"/>
                  </a:cubicBezTo>
                  <a:lnTo>
                    <a:pt x="1555" y="8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D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40"/>
            <p:cNvSpPr/>
            <p:nvPr/>
          </p:nvSpPr>
          <p:spPr>
            <a:xfrm>
              <a:off x="6287000" y="1289175"/>
              <a:ext cx="41750" cy="95450"/>
            </a:xfrm>
            <a:custGeom>
              <a:avLst/>
              <a:gdLst/>
              <a:ahLst/>
              <a:cxnLst/>
              <a:rect l="l" t="t" r="r" b="b"/>
              <a:pathLst>
                <a:path w="1670" h="3818" extrusionOk="0">
                  <a:moveTo>
                    <a:pt x="1314" y="0"/>
                  </a:moveTo>
                  <a:cubicBezTo>
                    <a:pt x="1009" y="0"/>
                    <a:pt x="711" y="107"/>
                    <a:pt x="485" y="322"/>
                  </a:cubicBezTo>
                  <a:cubicBezTo>
                    <a:pt x="0" y="750"/>
                    <a:pt x="171" y="2191"/>
                    <a:pt x="642" y="3646"/>
                  </a:cubicBezTo>
                  <a:lnTo>
                    <a:pt x="1669" y="3817"/>
                  </a:lnTo>
                  <a:lnTo>
                    <a:pt x="1555" y="22"/>
                  </a:lnTo>
                  <a:cubicBezTo>
                    <a:pt x="1475" y="8"/>
                    <a:pt x="1394" y="0"/>
                    <a:pt x="1314" y="0"/>
                  </a:cubicBezTo>
                  <a:close/>
                </a:path>
              </a:pathLst>
            </a:custGeom>
            <a:solidFill>
              <a:srgbClr val="002D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40"/>
            <p:cNvSpPr/>
            <p:nvPr/>
          </p:nvSpPr>
          <p:spPr>
            <a:xfrm>
              <a:off x="6276300" y="1256950"/>
              <a:ext cx="245750" cy="246500"/>
            </a:xfrm>
            <a:custGeom>
              <a:avLst/>
              <a:gdLst/>
              <a:ahLst/>
              <a:cxnLst/>
              <a:rect l="l" t="t" r="r" b="b"/>
              <a:pathLst>
                <a:path w="9830" h="9860" extrusionOk="0">
                  <a:moveTo>
                    <a:pt x="6289" y="1"/>
                  </a:moveTo>
                  <a:cubicBezTo>
                    <a:pt x="5434" y="1"/>
                    <a:pt x="4565" y="219"/>
                    <a:pt x="3880" y="598"/>
                  </a:cubicBezTo>
                  <a:cubicBezTo>
                    <a:pt x="1855" y="1697"/>
                    <a:pt x="2540" y="4321"/>
                    <a:pt x="2540" y="4321"/>
                  </a:cubicBezTo>
                  <a:cubicBezTo>
                    <a:pt x="2411" y="3908"/>
                    <a:pt x="2326" y="3622"/>
                    <a:pt x="2069" y="3337"/>
                  </a:cubicBezTo>
                  <a:cubicBezTo>
                    <a:pt x="1960" y="3209"/>
                    <a:pt x="1708" y="3103"/>
                    <a:pt x="1422" y="3103"/>
                  </a:cubicBezTo>
                  <a:cubicBezTo>
                    <a:pt x="1073" y="3103"/>
                    <a:pt x="673" y="3260"/>
                    <a:pt x="414" y="3722"/>
                  </a:cubicBezTo>
                  <a:cubicBezTo>
                    <a:pt x="0" y="4507"/>
                    <a:pt x="542" y="5577"/>
                    <a:pt x="1113" y="5948"/>
                  </a:cubicBezTo>
                  <a:cubicBezTo>
                    <a:pt x="1170" y="5976"/>
                    <a:pt x="1241" y="6019"/>
                    <a:pt x="1313" y="6048"/>
                  </a:cubicBezTo>
                  <a:cubicBezTo>
                    <a:pt x="1500" y="6135"/>
                    <a:pt x="1687" y="6179"/>
                    <a:pt x="1884" y="6179"/>
                  </a:cubicBezTo>
                  <a:cubicBezTo>
                    <a:pt x="1912" y="6179"/>
                    <a:pt x="1940" y="6178"/>
                    <a:pt x="1969" y="6176"/>
                  </a:cubicBezTo>
                  <a:cubicBezTo>
                    <a:pt x="1981" y="6177"/>
                    <a:pt x="1993" y="6177"/>
                    <a:pt x="2005" y="6177"/>
                  </a:cubicBezTo>
                  <a:cubicBezTo>
                    <a:pt x="2277" y="6177"/>
                    <a:pt x="2529" y="6022"/>
                    <a:pt x="2625" y="5762"/>
                  </a:cubicBezTo>
                  <a:lnTo>
                    <a:pt x="2625" y="5762"/>
                  </a:lnTo>
                  <a:lnTo>
                    <a:pt x="2525" y="6861"/>
                  </a:lnTo>
                  <a:lnTo>
                    <a:pt x="2268" y="9728"/>
                  </a:lnTo>
                  <a:cubicBezTo>
                    <a:pt x="2411" y="9728"/>
                    <a:pt x="2554" y="9714"/>
                    <a:pt x="2682" y="9685"/>
                  </a:cubicBezTo>
                  <a:cubicBezTo>
                    <a:pt x="3096" y="9614"/>
                    <a:pt x="3481" y="9528"/>
                    <a:pt x="3880" y="9400"/>
                  </a:cubicBezTo>
                  <a:cubicBezTo>
                    <a:pt x="4237" y="9300"/>
                    <a:pt x="4480" y="9186"/>
                    <a:pt x="4480" y="9186"/>
                  </a:cubicBezTo>
                  <a:cubicBezTo>
                    <a:pt x="4950" y="9386"/>
                    <a:pt x="5421" y="9543"/>
                    <a:pt x="5920" y="9671"/>
                  </a:cubicBezTo>
                  <a:cubicBezTo>
                    <a:pt x="5920" y="9671"/>
                    <a:pt x="6798" y="9859"/>
                    <a:pt x="7319" y="9859"/>
                  </a:cubicBezTo>
                  <a:cubicBezTo>
                    <a:pt x="7354" y="9859"/>
                    <a:pt x="7387" y="9858"/>
                    <a:pt x="7418" y="9856"/>
                  </a:cubicBezTo>
                  <a:cubicBezTo>
                    <a:pt x="8260" y="9785"/>
                    <a:pt x="8816" y="9157"/>
                    <a:pt x="9116" y="8287"/>
                  </a:cubicBezTo>
                  <a:cubicBezTo>
                    <a:pt x="9615" y="6875"/>
                    <a:pt x="9829" y="5734"/>
                    <a:pt x="9672" y="2881"/>
                  </a:cubicBezTo>
                  <a:cubicBezTo>
                    <a:pt x="9550" y="820"/>
                    <a:pt x="7945" y="1"/>
                    <a:pt x="6289" y="1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40"/>
            <p:cNvSpPr/>
            <p:nvPr/>
          </p:nvSpPr>
          <p:spPr>
            <a:xfrm>
              <a:off x="6316950" y="1208600"/>
              <a:ext cx="236475" cy="179475"/>
            </a:xfrm>
            <a:custGeom>
              <a:avLst/>
              <a:gdLst/>
              <a:ahLst/>
              <a:cxnLst/>
              <a:rect l="l" t="t" r="r" b="b"/>
              <a:pathLst>
                <a:path w="9459" h="7179" extrusionOk="0">
                  <a:moveTo>
                    <a:pt x="5547" y="0"/>
                  </a:moveTo>
                  <a:cubicBezTo>
                    <a:pt x="5316" y="0"/>
                    <a:pt x="5087" y="61"/>
                    <a:pt x="4865" y="121"/>
                  </a:cubicBezTo>
                  <a:cubicBezTo>
                    <a:pt x="4409" y="264"/>
                    <a:pt x="3938" y="407"/>
                    <a:pt x="3481" y="535"/>
                  </a:cubicBezTo>
                  <a:cubicBezTo>
                    <a:pt x="2654" y="749"/>
                    <a:pt x="1784" y="835"/>
                    <a:pt x="1013" y="1205"/>
                  </a:cubicBezTo>
                  <a:cubicBezTo>
                    <a:pt x="842" y="1305"/>
                    <a:pt x="685" y="1419"/>
                    <a:pt x="543" y="1562"/>
                  </a:cubicBezTo>
                  <a:cubicBezTo>
                    <a:pt x="357" y="1805"/>
                    <a:pt x="272" y="2061"/>
                    <a:pt x="272" y="2347"/>
                  </a:cubicBezTo>
                  <a:cubicBezTo>
                    <a:pt x="257" y="2703"/>
                    <a:pt x="400" y="3031"/>
                    <a:pt x="329" y="3374"/>
                  </a:cubicBezTo>
                  <a:cubicBezTo>
                    <a:pt x="272" y="3631"/>
                    <a:pt x="215" y="3887"/>
                    <a:pt x="157" y="4173"/>
                  </a:cubicBezTo>
                  <a:cubicBezTo>
                    <a:pt x="100" y="4458"/>
                    <a:pt x="58" y="4743"/>
                    <a:pt x="1" y="5043"/>
                  </a:cubicBezTo>
                  <a:cubicBezTo>
                    <a:pt x="343" y="5128"/>
                    <a:pt x="628" y="5328"/>
                    <a:pt x="928" y="6241"/>
                  </a:cubicBezTo>
                  <a:cubicBezTo>
                    <a:pt x="971" y="6441"/>
                    <a:pt x="985" y="6626"/>
                    <a:pt x="999" y="6826"/>
                  </a:cubicBezTo>
                  <a:cubicBezTo>
                    <a:pt x="999" y="6969"/>
                    <a:pt x="999" y="7083"/>
                    <a:pt x="1128" y="7154"/>
                  </a:cubicBezTo>
                  <a:cubicBezTo>
                    <a:pt x="1159" y="7171"/>
                    <a:pt x="1193" y="7179"/>
                    <a:pt x="1229" y="7179"/>
                  </a:cubicBezTo>
                  <a:cubicBezTo>
                    <a:pt x="1342" y="7179"/>
                    <a:pt x="1469" y="7108"/>
                    <a:pt x="1555" y="7054"/>
                  </a:cubicBezTo>
                  <a:cubicBezTo>
                    <a:pt x="1655" y="7012"/>
                    <a:pt x="1769" y="6940"/>
                    <a:pt x="1855" y="6840"/>
                  </a:cubicBezTo>
                  <a:cubicBezTo>
                    <a:pt x="2540" y="6270"/>
                    <a:pt x="2982" y="5485"/>
                    <a:pt x="3125" y="4615"/>
                  </a:cubicBezTo>
                  <a:cubicBezTo>
                    <a:pt x="3139" y="4601"/>
                    <a:pt x="3139" y="4558"/>
                    <a:pt x="3139" y="4544"/>
                  </a:cubicBezTo>
                  <a:cubicBezTo>
                    <a:pt x="3182" y="4444"/>
                    <a:pt x="3196" y="4330"/>
                    <a:pt x="3196" y="4201"/>
                  </a:cubicBezTo>
                  <a:cubicBezTo>
                    <a:pt x="3813" y="4407"/>
                    <a:pt x="4471" y="4522"/>
                    <a:pt x="5133" y="4522"/>
                  </a:cubicBezTo>
                  <a:cubicBezTo>
                    <a:pt x="5343" y="4522"/>
                    <a:pt x="5554" y="4511"/>
                    <a:pt x="5764" y="4487"/>
                  </a:cubicBezTo>
                  <a:cubicBezTo>
                    <a:pt x="6391" y="4444"/>
                    <a:pt x="7005" y="4315"/>
                    <a:pt x="7604" y="4087"/>
                  </a:cubicBezTo>
                  <a:cubicBezTo>
                    <a:pt x="8118" y="3873"/>
                    <a:pt x="8674" y="3631"/>
                    <a:pt x="9073" y="3245"/>
                  </a:cubicBezTo>
                  <a:cubicBezTo>
                    <a:pt x="9216" y="3117"/>
                    <a:pt x="9344" y="2946"/>
                    <a:pt x="9401" y="2746"/>
                  </a:cubicBezTo>
                  <a:cubicBezTo>
                    <a:pt x="9459" y="2447"/>
                    <a:pt x="9316" y="2133"/>
                    <a:pt x="9045" y="1976"/>
                  </a:cubicBezTo>
                  <a:cubicBezTo>
                    <a:pt x="8844" y="1864"/>
                    <a:pt x="8617" y="1805"/>
                    <a:pt x="8384" y="1805"/>
                  </a:cubicBezTo>
                  <a:cubicBezTo>
                    <a:pt x="8319" y="1805"/>
                    <a:pt x="8254" y="1810"/>
                    <a:pt x="8189" y="1819"/>
                  </a:cubicBezTo>
                  <a:cubicBezTo>
                    <a:pt x="8260" y="1377"/>
                    <a:pt x="8046" y="920"/>
                    <a:pt x="7633" y="706"/>
                  </a:cubicBezTo>
                  <a:cubicBezTo>
                    <a:pt x="7432" y="596"/>
                    <a:pt x="7232" y="542"/>
                    <a:pt x="7031" y="542"/>
                  </a:cubicBezTo>
                  <a:cubicBezTo>
                    <a:pt x="6787" y="542"/>
                    <a:pt x="6541" y="621"/>
                    <a:pt x="6292" y="778"/>
                  </a:cubicBezTo>
                  <a:cubicBezTo>
                    <a:pt x="6406" y="464"/>
                    <a:pt x="6149" y="121"/>
                    <a:pt x="5835" y="36"/>
                  </a:cubicBezTo>
                  <a:cubicBezTo>
                    <a:pt x="5739" y="11"/>
                    <a:pt x="5643" y="0"/>
                    <a:pt x="5547" y="0"/>
                  </a:cubicBezTo>
                  <a:close/>
                </a:path>
              </a:pathLst>
            </a:custGeom>
            <a:solidFill>
              <a:srgbClr val="002D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40"/>
            <p:cNvSpPr/>
            <p:nvPr/>
          </p:nvSpPr>
          <p:spPr>
            <a:xfrm>
              <a:off x="6295550" y="1267900"/>
              <a:ext cx="34975" cy="27550"/>
            </a:xfrm>
            <a:custGeom>
              <a:avLst/>
              <a:gdLst/>
              <a:ahLst/>
              <a:cxnLst/>
              <a:rect l="l" t="t" r="r" b="b"/>
              <a:pathLst>
                <a:path w="1399" h="1102" extrusionOk="0">
                  <a:moveTo>
                    <a:pt x="601" y="1"/>
                  </a:moveTo>
                  <a:cubicBezTo>
                    <a:pt x="364" y="1"/>
                    <a:pt x="126" y="128"/>
                    <a:pt x="1" y="360"/>
                  </a:cubicBezTo>
                  <a:lnTo>
                    <a:pt x="1199" y="1102"/>
                  </a:lnTo>
                  <a:cubicBezTo>
                    <a:pt x="1399" y="759"/>
                    <a:pt x="1285" y="317"/>
                    <a:pt x="971" y="103"/>
                  </a:cubicBezTo>
                  <a:cubicBezTo>
                    <a:pt x="942" y="103"/>
                    <a:pt x="942" y="89"/>
                    <a:pt x="928" y="89"/>
                  </a:cubicBezTo>
                  <a:cubicBezTo>
                    <a:pt x="827" y="29"/>
                    <a:pt x="714" y="1"/>
                    <a:pt x="601" y="1"/>
                  </a:cubicBezTo>
                  <a:close/>
                </a:path>
              </a:pathLst>
            </a:custGeom>
            <a:solidFill>
              <a:srgbClr val="002D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40"/>
            <p:cNvSpPr/>
            <p:nvPr/>
          </p:nvSpPr>
          <p:spPr>
            <a:xfrm>
              <a:off x="6343350" y="1442000"/>
              <a:ext cx="62775" cy="62450"/>
            </a:xfrm>
            <a:custGeom>
              <a:avLst/>
              <a:gdLst/>
              <a:ahLst/>
              <a:cxnLst/>
              <a:rect l="l" t="t" r="r" b="b"/>
              <a:pathLst>
                <a:path w="2511" h="2498" extrusionOk="0">
                  <a:moveTo>
                    <a:pt x="0" y="1"/>
                  </a:moveTo>
                  <a:cubicBezTo>
                    <a:pt x="0" y="1"/>
                    <a:pt x="157" y="985"/>
                    <a:pt x="514" y="1499"/>
                  </a:cubicBezTo>
                  <a:cubicBezTo>
                    <a:pt x="642" y="1684"/>
                    <a:pt x="1198" y="2198"/>
                    <a:pt x="2211" y="2497"/>
                  </a:cubicBezTo>
                  <a:lnTo>
                    <a:pt x="2511" y="2055"/>
                  </a:lnTo>
                  <a:lnTo>
                    <a:pt x="1798" y="1784"/>
                  </a:lnTo>
                  <a:cubicBezTo>
                    <a:pt x="1512" y="1684"/>
                    <a:pt x="1227" y="1527"/>
                    <a:pt x="985" y="1342"/>
                  </a:cubicBezTo>
                  <a:cubicBezTo>
                    <a:pt x="585" y="1042"/>
                    <a:pt x="86" y="258"/>
                    <a:pt x="0" y="1"/>
                  </a:cubicBez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40"/>
            <p:cNvSpPr/>
            <p:nvPr/>
          </p:nvSpPr>
          <p:spPr>
            <a:xfrm>
              <a:off x="6423575" y="1389225"/>
              <a:ext cx="19650" cy="18600"/>
            </a:xfrm>
            <a:custGeom>
              <a:avLst/>
              <a:gdLst/>
              <a:ahLst/>
              <a:cxnLst/>
              <a:rect l="l" t="t" r="r" b="b"/>
              <a:pathLst>
                <a:path w="786" h="744" extrusionOk="0">
                  <a:moveTo>
                    <a:pt x="415" y="0"/>
                  </a:moveTo>
                  <a:cubicBezTo>
                    <a:pt x="215" y="0"/>
                    <a:pt x="29" y="143"/>
                    <a:pt x="15" y="329"/>
                  </a:cubicBezTo>
                  <a:cubicBezTo>
                    <a:pt x="1" y="543"/>
                    <a:pt x="158" y="728"/>
                    <a:pt x="358" y="742"/>
                  </a:cubicBezTo>
                  <a:cubicBezTo>
                    <a:pt x="367" y="743"/>
                    <a:pt x="376" y="743"/>
                    <a:pt x="384" y="743"/>
                  </a:cubicBezTo>
                  <a:cubicBezTo>
                    <a:pt x="586" y="743"/>
                    <a:pt x="744" y="591"/>
                    <a:pt x="771" y="400"/>
                  </a:cubicBezTo>
                  <a:cubicBezTo>
                    <a:pt x="786" y="186"/>
                    <a:pt x="629" y="15"/>
                    <a:pt x="415" y="0"/>
                  </a:cubicBezTo>
                  <a:close/>
                </a:path>
              </a:pathLst>
            </a:custGeom>
            <a:solidFill>
              <a:srgbClr val="002D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40"/>
            <p:cNvSpPr/>
            <p:nvPr/>
          </p:nvSpPr>
          <p:spPr>
            <a:xfrm>
              <a:off x="6411825" y="1356225"/>
              <a:ext cx="23200" cy="14125"/>
            </a:xfrm>
            <a:custGeom>
              <a:avLst/>
              <a:gdLst/>
              <a:ahLst/>
              <a:cxnLst/>
              <a:rect l="l" t="t" r="r" b="b"/>
              <a:pathLst>
                <a:path w="928" h="565" extrusionOk="0">
                  <a:moveTo>
                    <a:pt x="482" y="1"/>
                  </a:moveTo>
                  <a:cubicBezTo>
                    <a:pt x="454" y="1"/>
                    <a:pt x="427" y="3"/>
                    <a:pt x="400" y="8"/>
                  </a:cubicBezTo>
                  <a:cubicBezTo>
                    <a:pt x="143" y="65"/>
                    <a:pt x="0" y="322"/>
                    <a:pt x="57" y="564"/>
                  </a:cubicBezTo>
                  <a:lnTo>
                    <a:pt x="927" y="350"/>
                  </a:lnTo>
                  <a:lnTo>
                    <a:pt x="927" y="336"/>
                  </a:lnTo>
                  <a:cubicBezTo>
                    <a:pt x="890" y="135"/>
                    <a:pt x="686" y="1"/>
                    <a:pt x="482" y="1"/>
                  </a:cubicBezTo>
                  <a:close/>
                </a:path>
              </a:pathLst>
            </a:custGeom>
            <a:solidFill>
              <a:srgbClr val="002D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40"/>
            <p:cNvSpPr/>
            <p:nvPr/>
          </p:nvSpPr>
          <p:spPr>
            <a:xfrm>
              <a:off x="6425375" y="1455200"/>
              <a:ext cx="23200" cy="16275"/>
            </a:xfrm>
            <a:custGeom>
              <a:avLst/>
              <a:gdLst/>
              <a:ahLst/>
              <a:cxnLst/>
              <a:rect l="l" t="t" r="r" b="b"/>
              <a:pathLst>
                <a:path w="928" h="651" extrusionOk="0">
                  <a:moveTo>
                    <a:pt x="100" y="1"/>
                  </a:moveTo>
                  <a:cubicBezTo>
                    <a:pt x="0" y="229"/>
                    <a:pt x="100" y="500"/>
                    <a:pt x="343" y="614"/>
                  </a:cubicBezTo>
                  <a:lnTo>
                    <a:pt x="357" y="614"/>
                  </a:lnTo>
                  <a:cubicBezTo>
                    <a:pt x="413" y="639"/>
                    <a:pt x="472" y="650"/>
                    <a:pt x="529" y="650"/>
                  </a:cubicBezTo>
                  <a:cubicBezTo>
                    <a:pt x="702" y="650"/>
                    <a:pt x="863" y="543"/>
                    <a:pt x="927" y="371"/>
                  </a:cubicBezTo>
                  <a:lnTo>
                    <a:pt x="100" y="1"/>
                  </a:ln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40"/>
            <p:cNvSpPr/>
            <p:nvPr/>
          </p:nvSpPr>
          <p:spPr>
            <a:xfrm>
              <a:off x="6495625" y="1351375"/>
              <a:ext cx="22850" cy="16475"/>
            </a:xfrm>
            <a:custGeom>
              <a:avLst/>
              <a:gdLst/>
              <a:ahLst/>
              <a:cxnLst/>
              <a:rect l="l" t="t" r="r" b="b"/>
              <a:pathLst>
                <a:path w="914" h="659" extrusionOk="0">
                  <a:moveTo>
                    <a:pt x="411" y="0"/>
                  </a:moveTo>
                  <a:cubicBezTo>
                    <a:pt x="242" y="0"/>
                    <a:pt x="76" y="97"/>
                    <a:pt x="1" y="259"/>
                  </a:cubicBezTo>
                  <a:lnTo>
                    <a:pt x="828" y="659"/>
                  </a:lnTo>
                  <a:cubicBezTo>
                    <a:pt x="914" y="416"/>
                    <a:pt x="828" y="159"/>
                    <a:pt x="600" y="31"/>
                  </a:cubicBezTo>
                  <a:lnTo>
                    <a:pt x="571" y="31"/>
                  </a:lnTo>
                  <a:cubicBezTo>
                    <a:pt x="519" y="10"/>
                    <a:pt x="465" y="0"/>
                    <a:pt x="411" y="0"/>
                  </a:cubicBezTo>
                  <a:close/>
                </a:path>
              </a:pathLst>
            </a:custGeom>
            <a:solidFill>
              <a:srgbClr val="002D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40"/>
            <p:cNvSpPr/>
            <p:nvPr/>
          </p:nvSpPr>
          <p:spPr>
            <a:xfrm>
              <a:off x="6487425" y="1385650"/>
              <a:ext cx="19625" cy="18750"/>
            </a:xfrm>
            <a:custGeom>
              <a:avLst/>
              <a:gdLst/>
              <a:ahLst/>
              <a:cxnLst/>
              <a:rect l="l" t="t" r="r" b="b"/>
              <a:pathLst>
                <a:path w="785" h="750" extrusionOk="0">
                  <a:moveTo>
                    <a:pt x="428" y="1"/>
                  </a:moveTo>
                  <a:cubicBezTo>
                    <a:pt x="229" y="1"/>
                    <a:pt x="43" y="143"/>
                    <a:pt x="29" y="329"/>
                  </a:cubicBezTo>
                  <a:cubicBezTo>
                    <a:pt x="0" y="543"/>
                    <a:pt x="157" y="728"/>
                    <a:pt x="357" y="743"/>
                  </a:cubicBezTo>
                  <a:cubicBezTo>
                    <a:pt x="380" y="747"/>
                    <a:pt x="402" y="749"/>
                    <a:pt x="423" y="749"/>
                  </a:cubicBezTo>
                  <a:cubicBezTo>
                    <a:pt x="605" y="749"/>
                    <a:pt x="744" y="595"/>
                    <a:pt x="756" y="429"/>
                  </a:cubicBezTo>
                  <a:cubicBezTo>
                    <a:pt x="785" y="229"/>
                    <a:pt x="642" y="29"/>
                    <a:pt x="428" y="1"/>
                  </a:cubicBezTo>
                  <a:close/>
                </a:path>
              </a:pathLst>
            </a:custGeom>
            <a:solidFill>
              <a:srgbClr val="002D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40"/>
            <p:cNvSpPr/>
            <p:nvPr/>
          </p:nvSpPr>
          <p:spPr>
            <a:xfrm>
              <a:off x="6457825" y="1389225"/>
              <a:ext cx="33900" cy="55300"/>
            </a:xfrm>
            <a:custGeom>
              <a:avLst/>
              <a:gdLst/>
              <a:ahLst/>
              <a:cxnLst/>
              <a:rect l="l" t="t" r="r" b="b"/>
              <a:pathLst>
                <a:path w="1356" h="2212" extrusionOk="0">
                  <a:moveTo>
                    <a:pt x="357" y="0"/>
                  </a:moveTo>
                  <a:lnTo>
                    <a:pt x="0" y="2212"/>
                  </a:lnTo>
                  <a:lnTo>
                    <a:pt x="1356" y="2155"/>
                  </a:lnTo>
                  <a:lnTo>
                    <a:pt x="357" y="0"/>
                  </a:ln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40"/>
            <p:cNvSpPr/>
            <p:nvPr/>
          </p:nvSpPr>
          <p:spPr>
            <a:xfrm>
              <a:off x="6662875" y="1760125"/>
              <a:ext cx="43675" cy="68950"/>
            </a:xfrm>
            <a:custGeom>
              <a:avLst/>
              <a:gdLst/>
              <a:ahLst/>
              <a:cxnLst/>
              <a:rect l="l" t="t" r="r" b="b"/>
              <a:pathLst>
                <a:path w="1747" h="2758" extrusionOk="0">
                  <a:moveTo>
                    <a:pt x="343" y="0"/>
                  </a:moveTo>
                  <a:lnTo>
                    <a:pt x="1" y="971"/>
                  </a:lnTo>
                  <a:lnTo>
                    <a:pt x="415" y="1213"/>
                  </a:lnTo>
                  <a:cubicBezTo>
                    <a:pt x="572" y="1441"/>
                    <a:pt x="629" y="1855"/>
                    <a:pt x="843" y="2240"/>
                  </a:cubicBezTo>
                  <a:cubicBezTo>
                    <a:pt x="1035" y="2610"/>
                    <a:pt x="1323" y="2758"/>
                    <a:pt x="1513" y="2758"/>
                  </a:cubicBezTo>
                  <a:cubicBezTo>
                    <a:pt x="1659" y="2758"/>
                    <a:pt x="1747" y="2669"/>
                    <a:pt x="1684" y="2525"/>
                  </a:cubicBezTo>
                  <a:cubicBezTo>
                    <a:pt x="1513" y="2155"/>
                    <a:pt x="1570" y="1541"/>
                    <a:pt x="1342" y="999"/>
                  </a:cubicBezTo>
                  <a:cubicBezTo>
                    <a:pt x="1171" y="614"/>
                    <a:pt x="843" y="329"/>
                    <a:pt x="343" y="0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40"/>
            <p:cNvSpPr/>
            <p:nvPr/>
          </p:nvSpPr>
          <p:spPr>
            <a:xfrm>
              <a:off x="6078375" y="1489800"/>
              <a:ext cx="358075" cy="535200"/>
            </a:xfrm>
            <a:custGeom>
              <a:avLst/>
              <a:gdLst/>
              <a:ahLst/>
              <a:cxnLst/>
              <a:rect l="l" t="t" r="r" b="b"/>
              <a:pathLst>
                <a:path w="14323" h="21408" extrusionOk="0">
                  <a:moveTo>
                    <a:pt x="5906" y="0"/>
                  </a:moveTo>
                  <a:cubicBezTo>
                    <a:pt x="3481" y="585"/>
                    <a:pt x="2996" y="1698"/>
                    <a:pt x="1997" y="5207"/>
                  </a:cubicBezTo>
                  <a:cubicBezTo>
                    <a:pt x="1355" y="7490"/>
                    <a:pt x="271" y="12597"/>
                    <a:pt x="171" y="13609"/>
                  </a:cubicBezTo>
                  <a:cubicBezTo>
                    <a:pt x="0" y="14965"/>
                    <a:pt x="29" y="15065"/>
                    <a:pt x="1384" y="15978"/>
                  </a:cubicBezTo>
                  <a:cubicBezTo>
                    <a:pt x="2625" y="16833"/>
                    <a:pt x="9401" y="20600"/>
                    <a:pt x="10942" y="21113"/>
                  </a:cubicBezTo>
                  <a:cubicBezTo>
                    <a:pt x="11628" y="21344"/>
                    <a:pt x="12382" y="21408"/>
                    <a:pt x="13003" y="21408"/>
                  </a:cubicBezTo>
                  <a:cubicBezTo>
                    <a:pt x="13761" y="21408"/>
                    <a:pt x="14322" y="21313"/>
                    <a:pt x="14322" y="21313"/>
                  </a:cubicBezTo>
                  <a:lnTo>
                    <a:pt x="11555" y="19701"/>
                  </a:lnTo>
                  <a:cubicBezTo>
                    <a:pt x="11555" y="19701"/>
                    <a:pt x="11783" y="19615"/>
                    <a:pt x="12482" y="19415"/>
                  </a:cubicBezTo>
                  <a:cubicBezTo>
                    <a:pt x="13181" y="19202"/>
                    <a:pt x="13538" y="19102"/>
                    <a:pt x="13795" y="18845"/>
                  </a:cubicBezTo>
                  <a:cubicBezTo>
                    <a:pt x="14011" y="18628"/>
                    <a:pt x="13875" y="18377"/>
                    <a:pt x="13263" y="18377"/>
                  </a:cubicBezTo>
                  <a:cubicBezTo>
                    <a:pt x="13190" y="18377"/>
                    <a:pt x="13111" y="18381"/>
                    <a:pt x="13024" y="18388"/>
                  </a:cubicBezTo>
                  <a:cubicBezTo>
                    <a:pt x="12969" y="18393"/>
                    <a:pt x="12912" y="18395"/>
                    <a:pt x="12855" y="18395"/>
                  </a:cubicBezTo>
                  <a:cubicBezTo>
                    <a:pt x="12168" y="18395"/>
                    <a:pt x="11366" y="18077"/>
                    <a:pt x="10516" y="18077"/>
                  </a:cubicBezTo>
                  <a:cubicBezTo>
                    <a:pt x="10383" y="18077"/>
                    <a:pt x="10249" y="18085"/>
                    <a:pt x="10114" y="18103"/>
                  </a:cubicBezTo>
                  <a:lnTo>
                    <a:pt x="4665" y="13609"/>
                  </a:lnTo>
                  <a:lnTo>
                    <a:pt x="6377" y="6177"/>
                  </a:lnTo>
                  <a:cubicBezTo>
                    <a:pt x="6377" y="6177"/>
                    <a:pt x="7832" y="1056"/>
                    <a:pt x="5906" y="0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40"/>
            <p:cNvSpPr/>
            <p:nvPr/>
          </p:nvSpPr>
          <p:spPr>
            <a:xfrm>
              <a:off x="6099050" y="1478025"/>
              <a:ext cx="175475" cy="266750"/>
            </a:xfrm>
            <a:custGeom>
              <a:avLst/>
              <a:gdLst/>
              <a:ahLst/>
              <a:cxnLst/>
              <a:rect l="l" t="t" r="r" b="b"/>
              <a:pathLst>
                <a:path w="7019" h="10670" extrusionOk="0">
                  <a:moveTo>
                    <a:pt x="5564" y="1"/>
                  </a:moveTo>
                  <a:cubicBezTo>
                    <a:pt x="3082" y="671"/>
                    <a:pt x="2026" y="1484"/>
                    <a:pt x="1498" y="3039"/>
                  </a:cubicBezTo>
                  <a:cubicBezTo>
                    <a:pt x="956" y="4551"/>
                    <a:pt x="0" y="9302"/>
                    <a:pt x="0" y="9302"/>
                  </a:cubicBezTo>
                  <a:cubicBezTo>
                    <a:pt x="0" y="9302"/>
                    <a:pt x="771" y="10086"/>
                    <a:pt x="2269" y="10486"/>
                  </a:cubicBezTo>
                  <a:cubicBezTo>
                    <a:pt x="2768" y="10624"/>
                    <a:pt x="3209" y="10669"/>
                    <a:pt x="3574" y="10669"/>
                  </a:cubicBezTo>
                  <a:cubicBezTo>
                    <a:pt x="4305" y="10669"/>
                    <a:pt x="4737" y="10486"/>
                    <a:pt x="4737" y="10486"/>
                  </a:cubicBezTo>
                  <a:cubicBezTo>
                    <a:pt x="4737" y="10486"/>
                    <a:pt x="6077" y="5621"/>
                    <a:pt x="6334" y="4523"/>
                  </a:cubicBezTo>
                  <a:cubicBezTo>
                    <a:pt x="7019" y="1484"/>
                    <a:pt x="5564" y="1"/>
                    <a:pt x="5564" y="1"/>
                  </a:cubicBezTo>
                  <a:close/>
                </a:path>
              </a:pathLst>
            </a:custGeom>
            <a:solidFill>
              <a:srgbClr val="005E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43"/>
          <p:cNvSpPr txBox="1">
            <a:spLocks noGrp="1"/>
          </p:cNvSpPr>
          <p:nvPr>
            <p:ph type="title"/>
          </p:nvPr>
        </p:nvSpPr>
        <p:spPr>
          <a:xfrm>
            <a:off x="1523250" y="2136476"/>
            <a:ext cx="6097500" cy="157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Logement</a:t>
            </a:r>
            <a:r>
              <a:rPr lang="en" dirty="0"/>
              <a:t> CROUS</a:t>
            </a:r>
            <a:endParaRPr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93FC">
            <a:alpha val="60000"/>
          </a:srgbClr>
        </a:solidFill>
        <a:effectLst/>
      </p:bgPr>
    </p:bg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4A7C457-6B98-3646-A7D5-B91C9C4530F3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1">
              <a:alpha val="68859"/>
            </a:schemeClr>
          </a:solidFill>
          <a:ln>
            <a:solidFill>
              <a:schemeClr val="dk1">
                <a:shade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074" name="Picture 2" descr="Résidence Pierre Bidart - Crous de Bordeaux-Aquitaine">
            <a:extLst>
              <a:ext uri="{FF2B5EF4-FFF2-40B4-BE49-F238E27FC236}">
                <a16:creationId xmlns:a16="http://schemas.microsoft.com/office/drawing/2014/main" id="{614660C1-7C6B-1646-A9AB-90DBAF0B13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5959" y="614128"/>
            <a:ext cx="6667018" cy="4427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333;p37">
            <a:extLst>
              <a:ext uri="{FF2B5EF4-FFF2-40B4-BE49-F238E27FC236}">
                <a16:creationId xmlns:a16="http://schemas.microsoft.com/office/drawing/2014/main" id="{E3416862-53FC-FE4C-B04E-6EA5B2C8470C}"/>
              </a:ext>
            </a:extLst>
          </p:cNvPr>
          <p:cNvSpPr txBox="1">
            <a:spLocks/>
          </p:cNvSpPr>
          <p:nvPr/>
        </p:nvSpPr>
        <p:spPr>
          <a:xfrm>
            <a:off x="2145342" y="23149"/>
            <a:ext cx="4853316" cy="6125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0"/>
              <a:buFont typeface="Nunito Black"/>
              <a:buNone/>
              <a:defRPr sz="7000" b="0" i="0" u="none" strike="noStrike" cap="none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0"/>
              <a:buFont typeface="Nunito Black"/>
              <a:buNone/>
              <a:defRPr sz="7000" b="0" i="0" u="none" strike="noStrike" cap="none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0"/>
              <a:buFont typeface="Nunito Black"/>
              <a:buNone/>
              <a:defRPr sz="7000" b="0" i="0" u="none" strike="noStrike" cap="none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0"/>
              <a:buFont typeface="Nunito Black"/>
              <a:buNone/>
              <a:defRPr sz="7000" b="0" i="0" u="none" strike="noStrike" cap="none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0"/>
              <a:buFont typeface="Nunito Black"/>
              <a:buNone/>
              <a:defRPr sz="7000" b="0" i="0" u="none" strike="noStrike" cap="none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0"/>
              <a:buFont typeface="Nunito Black"/>
              <a:buNone/>
              <a:defRPr sz="7000" b="0" i="0" u="none" strike="noStrike" cap="none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0"/>
              <a:buFont typeface="Nunito Black"/>
              <a:buNone/>
              <a:defRPr sz="7000" b="0" i="0" u="none" strike="noStrike" cap="none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0"/>
              <a:buFont typeface="Nunito Black"/>
              <a:buNone/>
              <a:defRPr sz="7000" b="0" i="0" u="none" strike="noStrike" cap="none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0"/>
              <a:buFont typeface="Nunito Black"/>
              <a:buNone/>
              <a:defRPr sz="7000" b="0" i="0" u="none" strike="noStrike" cap="none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9pPr>
          </a:lstStyle>
          <a:p>
            <a:pPr algn="l"/>
            <a:r>
              <a:rPr lang="fr-FR" sz="3200" u="sng" dirty="0">
                <a:solidFill>
                  <a:schemeClr val="accent2">
                    <a:lumMod val="10000"/>
                    <a:lumOff val="90000"/>
                  </a:schemeClr>
                </a:solidFill>
              </a:rPr>
              <a:t>Résidence Pierre Bidart</a:t>
            </a:r>
          </a:p>
        </p:txBody>
      </p:sp>
      <p:sp>
        <p:nvSpPr>
          <p:cNvPr id="8" name="Google Shape;333;p37">
            <a:extLst>
              <a:ext uri="{FF2B5EF4-FFF2-40B4-BE49-F238E27FC236}">
                <a16:creationId xmlns:a16="http://schemas.microsoft.com/office/drawing/2014/main" id="{B8233BA4-1E7F-5648-9059-27A369BA6DAB}"/>
              </a:ext>
            </a:extLst>
          </p:cNvPr>
          <p:cNvSpPr txBox="1">
            <a:spLocks/>
          </p:cNvSpPr>
          <p:nvPr/>
        </p:nvSpPr>
        <p:spPr>
          <a:xfrm>
            <a:off x="0" y="1897874"/>
            <a:ext cx="2395959" cy="13477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0"/>
              <a:buFont typeface="Nunito Black"/>
              <a:buNone/>
              <a:defRPr sz="7000" b="0" i="0" u="none" strike="noStrike" cap="none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0"/>
              <a:buFont typeface="Nunito Black"/>
              <a:buNone/>
              <a:defRPr sz="7000" b="0" i="0" u="none" strike="noStrike" cap="none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0"/>
              <a:buFont typeface="Nunito Black"/>
              <a:buNone/>
              <a:defRPr sz="7000" b="0" i="0" u="none" strike="noStrike" cap="none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0"/>
              <a:buFont typeface="Nunito Black"/>
              <a:buNone/>
              <a:defRPr sz="7000" b="0" i="0" u="none" strike="noStrike" cap="none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0"/>
              <a:buFont typeface="Nunito Black"/>
              <a:buNone/>
              <a:defRPr sz="7000" b="0" i="0" u="none" strike="noStrike" cap="none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0"/>
              <a:buFont typeface="Nunito Black"/>
              <a:buNone/>
              <a:defRPr sz="7000" b="0" i="0" u="none" strike="noStrike" cap="none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0"/>
              <a:buFont typeface="Nunito Black"/>
              <a:buNone/>
              <a:defRPr sz="7000" b="0" i="0" u="none" strike="noStrike" cap="none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0"/>
              <a:buFont typeface="Nunito Black"/>
              <a:buNone/>
              <a:defRPr sz="7000" b="0" i="0" u="none" strike="noStrike" cap="none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0"/>
              <a:buFont typeface="Nunito Black"/>
              <a:buNone/>
              <a:defRPr sz="7000" b="0" i="0" u="none" strike="noStrike" cap="none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9pPr>
          </a:lstStyle>
          <a:p>
            <a:r>
              <a:rPr lang="fr-FR" sz="1800" dirty="0">
                <a:solidFill>
                  <a:schemeClr val="bg1"/>
                </a:solidFill>
              </a:rPr>
              <a:t>À </a:t>
            </a:r>
            <a:r>
              <a:rPr lang="fr-FR" sz="1800" u="sng" dirty="0">
                <a:solidFill>
                  <a:schemeClr val="accent1">
                    <a:lumMod val="90000"/>
                  </a:schemeClr>
                </a:solidFill>
              </a:rPr>
              <a:t>100m</a:t>
            </a:r>
            <a:r>
              <a:rPr lang="fr-FR" sz="1800" dirty="0">
                <a:solidFill>
                  <a:schemeClr val="bg1"/>
                </a:solidFill>
              </a:rPr>
              <a:t> de l’IUT</a:t>
            </a:r>
          </a:p>
          <a:p>
            <a:endParaRPr lang="fr-FR" sz="1800" dirty="0">
              <a:solidFill>
                <a:schemeClr val="bg1"/>
              </a:solidFill>
            </a:endParaRPr>
          </a:p>
          <a:p>
            <a:r>
              <a:rPr lang="fr-FR" sz="1800" dirty="0">
                <a:solidFill>
                  <a:schemeClr val="bg1"/>
                </a:solidFill>
              </a:rPr>
              <a:t>Situé au-dessus du </a:t>
            </a:r>
            <a:r>
              <a:rPr lang="fr-FR" sz="1800" dirty="0">
                <a:solidFill>
                  <a:schemeClr val="accent1">
                    <a:lumMod val="90000"/>
                  </a:schemeClr>
                </a:solidFill>
              </a:rPr>
              <a:t>RU</a:t>
            </a:r>
          </a:p>
        </p:txBody>
      </p:sp>
    </p:spTree>
    <p:extLst>
      <p:ext uri="{BB962C8B-B14F-4D97-AF65-F5344CB8AC3E}">
        <p14:creationId xmlns:p14="http://schemas.microsoft.com/office/powerpoint/2010/main" val="32452232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4A7C457-6B98-3646-A7D5-B91C9C4530F3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1">
              <a:alpha val="68859"/>
            </a:schemeClr>
          </a:solidFill>
          <a:ln>
            <a:solidFill>
              <a:schemeClr val="dk1">
                <a:shade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Google Shape;333;p37">
            <a:extLst>
              <a:ext uri="{FF2B5EF4-FFF2-40B4-BE49-F238E27FC236}">
                <a16:creationId xmlns:a16="http://schemas.microsoft.com/office/drawing/2014/main" id="{E3416862-53FC-FE4C-B04E-6EA5B2C8470C}"/>
              </a:ext>
            </a:extLst>
          </p:cNvPr>
          <p:cNvSpPr txBox="1">
            <a:spLocks/>
          </p:cNvSpPr>
          <p:nvPr/>
        </p:nvSpPr>
        <p:spPr>
          <a:xfrm>
            <a:off x="2145342" y="23149"/>
            <a:ext cx="4853316" cy="6125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0"/>
              <a:buFont typeface="Nunito Black"/>
              <a:buNone/>
              <a:defRPr sz="7000" b="0" i="0" u="none" strike="noStrike" cap="none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0"/>
              <a:buFont typeface="Nunito Black"/>
              <a:buNone/>
              <a:defRPr sz="7000" b="0" i="0" u="none" strike="noStrike" cap="none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0"/>
              <a:buFont typeface="Nunito Black"/>
              <a:buNone/>
              <a:defRPr sz="7000" b="0" i="0" u="none" strike="noStrike" cap="none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0"/>
              <a:buFont typeface="Nunito Black"/>
              <a:buNone/>
              <a:defRPr sz="7000" b="0" i="0" u="none" strike="noStrike" cap="none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0"/>
              <a:buFont typeface="Nunito Black"/>
              <a:buNone/>
              <a:defRPr sz="7000" b="0" i="0" u="none" strike="noStrike" cap="none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0"/>
              <a:buFont typeface="Nunito Black"/>
              <a:buNone/>
              <a:defRPr sz="7000" b="0" i="0" u="none" strike="noStrike" cap="none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0"/>
              <a:buFont typeface="Nunito Black"/>
              <a:buNone/>
              <a:defRPr sz="7000" b="0" i="0" u="none" strike="noStrike" cap="none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0"/>
              <a:buFont typeface="Nunito Black"/>
              <a:buNone/>
              <a:defRPr sz="7000" b="0" i="0" u="none" strike="noStrike" cap="none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0"/>
              <a:buFont typeface="Nunito Black"/>
              <a:buNone/>
              <a:defRPr sz="7000" b="0" i="0" u="none" strike="noStrike" cap="none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9pPr>
          </a:lstStyle>
          <a:p>
            <a:pPr algn="l"/>
            <a:r>
              <a:rPr lang="fr-FR" sz="3200" u="sng" dirty="0">
                <a:solidFill>
                  <a:schemeClr val="accent2">
                    <a:lumMod val="10000"/>
                    <a:lumOff val="90000"/>
                  </a:schemeClr>
                </a:solidFill>
              </a:rPr>
              <a:t>Résidence Pierre Bidart</a:t>
            </a:r>
          </a:p>
        </p:txBody>
      </p:sp>
      <p:pic>
        <p:nvPicPr>
          <p:cNvPr id="1026" name="Picture 2" descr="résidence crous : Pierre Bidart (64) Anglet - Lokaviz">
            <a:extLst>
              <a:ext uri="{FF2B5EF4-FFF2-40B4-BE49-F238E27FC236}">
                <a16:creationId xmlns:a16="http://schemas.microsoft.com/office/drawing/2014/main" id="{36054FFD-932F-E64E-BC4E-F04CEB70AC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098" y="635695"/>
            <a:ext cx="3601941" cy="2390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ésidence crous : Pierre Bidart (64) Anglet - Lokaviz">
            <a:extLst>
              <a:ext uri="{FF2B5EF4-FFF2-40B4-BE49-F238E27FC236}">
                <a16:creationId xmlns:a16="http://schemas.microsoft.com/office/drawing/2014/main" id="{2E9C676B-E405-7A4E-AD0D-2F6997607B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7298" y="2752537"/>
            <a:ext cx="3601941" cy="2390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ésidence Universitaire Crous Pierre Bidart - Anglet - Cha… | Flickr">
            <a:extLst>
              <a:ext uri="{FF2B5EF4-FFF2-40B4-BE49-F238E27FC236}">
                <a16:creationId xmlns:a16="http://schemas.microsoft.com/office/drawing/2014/main" id="{B38A3AA7-7F9F-F640-99F8-981163C73E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5812" y="635695"/>
            <a:ext cx="3601941" cy="2391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81486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4A7C457-6B98-3646-A7D5-B91C9C4530F3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1">
              <a:alpha val="68859"/>
            </a:schemeClr>
          </a:solidFill>
          <a:ln>
            <a:solidFill>
              <a:schemeClr val="dk1">
                <a:shade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Google Shape;333;p37">
            <a:extLst>
              <a:ext uri="{FF2B5EF4-FFF2-40B4-BE49-F238E27FC236}">
                <a16:creationId xmlns:a16="http://schemas.microsoft.com/office/drawing/2014/main" id="{E3416862-53FC-FE4C-B04E-6EA5B2C8470C}"/>
              </a:ext>
            </a:extLst>
          </p:cNvPr>
          <p:cNvSpPr txBox="1">
            <a:spLocks/>
          </p:cNvSpPr>
          <p:nvPr/>
        </p:nvSpPr>
        <p:spPr>
          <a:xfrm>
            <a:off x="1378796" y="1981199"/>
            <a:ext cx="6386408" cy="12558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0"/>
              <a:buFont typeface="Nunito Black"/>
              <a:buNone/>
              <a:defRPr sz="7000" b="0" i="0" u="none" strike="noStrike" cap="none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0"/>
              <a:buFont typeface="Nunito Black"/>
              <a:buNone/>
              <a:defRPr sz="7000" b="0" i="0" u="none" strike="noStrike" cap="none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0"/>
              <a:buFont typeface="Nunito Black"/>
              <a:buNone/>
              <a:defRPr sz="7000" b="0" i="0" u="none" strike="noStrike" cap="none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0"/>
              <a:buFont typeface="Nunito Black"/>
              <a:buNone/>
              <a:defRPr sz="7000" b="0" i="0" u="none" strike="noStrike" cap="none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0"/>
              <a:buFont typeface="Nunito Black"/>
              <a:buNone/>
              <a:defRPr sz="7000" b="0" i="0" u="none" strike="noStrike" cap="none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0"/>
              <a:buFont typeface="Nunito Black"/>
              <a:buNone/>
              <a:defRPr sz="7000" b="0" i="0" u="none" strike="noStrike" cap="none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0"/>
              <a:buFont typeface="Nunito Black"/>
              <a:buNone/>
              <a:defRPr sz="7000" b="0" i="0" u="none" strike="noStrike" cap="none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0"/>
              <a:buFont typeface="Nunito Black"/>
              <a:buNone/>
              <a:defRPr sz="7000" b="0" i="0" u="none" strike="noStrike" cap="none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0"/>
              <a:buFont typeface="Nunito Black"/>
              <a:buNone/>
              <a:defRPr sz="7000" b="0" i="0" u="none" strike="noStrike" cap="none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9pPr>
          </a:lstStyle>
          <a:p>
            <a:r>
              <a:rPr lang="fr-FR" sz="3200" u="sng" dirty="0" err="1">
                <a:solidFill>
                  <a:schemeClr val="accent2">
                    <a:lumMod val="10000"/>
                    <a:lumOff val="90000"/>
                  </a:schemeClr>
                </a:solidFill>
              </a:rPr>
              <a:t>Kattalin</a:t>
            </a:r>
            <a:r>
              <a:rPr lang="fr-FR" sz="3200" u="sng" dirty="0">
                <a:solidFill>
                  <a:schemeClr val="accent2">
                    <a:lumMod val="10000"/>
                    <a:lumOff val="90000"/>
                  </a:schemeClr>
                </a:solidFill>
              </a:rPr>
              <a:t> Aguirre</a:t>
            </a:r>
          </a:p>
          <a:p>
            <a:r>
              <a:rPr lang="fr-FR" sz="3200" u="sng" dirty="0">
                <a:solidFill>
                  <a:schemeClr val="accent2">
                    <a:lumMod val="10000"/>
                    <a:lumOff val="90000"/>
                  </a:schemeClr>
                </a:solidFill>
              </a:rPr>
              <a:t>Résidence Roland Barthes</a:t>
            </a:r>
          </a:p>
        </p:txBody>
      </p:sp>
      <p:sp>
        <p:nvSpPr>
          <p:cNvPr id="8" name="Google Shape;333;p37">
            <a:extLst>
              <a:ext uri="{FF2B5EF4-FFF2-40B4-BE49-F238E27FC236}">
                <a16:creationId xmlns:a16="http://schemas.microsoft.com/office/drawing/2014/main" id="{AE253F6C-05DC-DE43-A3CD-0D6CFFC31828}"/>
              </a:ext>
            </a:extLst>
          </p:cNvPr>
          <p:cNvSpPr txBox="1">
            <a:spLocks/>
          </p:cNvSpPr>
          <p:nvPr/>
        </p:nvSpPr>
        <p:spPr>
          <a:xfrm>
            <a:off x="1378796" y="1256306"/>
            <a:ext cx="6540703" cy="724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0"/>
              <a:buFont typeface="Nunito Black"/>
              <a:buNone/>
              <a:defRPr sz="7000" b="0" i="0" u="none" strike="noStrike" cap="none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0"/>
              <a:buFont typeface="Nunito Black"/>
              <a:buNone/>
              <a:defRPr sz="7000" b="0" i="0" u="none" strike="noStrike" cap="none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0"/>
              <a:buFont typeface="Nunito Black"/>
              <a:buNone/>
              <a:defRPr sz="7000" b="0" i="0" u="none" strike="noStrike" cap="none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0"/>
              <a:buFont typeface="Nunito Black"/>
              <a:buNone/>
              <a:defRPr sz="7000" b="0" i="0" u="none" strike="noStrike" cap="none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0"/>
              <a:buFont typeface="Nunito Black"/>
              <a:buNone/>
              <a:defRPr sz="7000" b="0" i="0" u="none" strike="noStrike" cap="none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0"/>
              <a:buFont typeface="Nunito Black"/>
              <a:buNone/>
              <a:defRPr sz="7000" b="0" i="0" u="none" strike="noStrike" cap="none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0"/>
              <a:buFont typeface="Nunito Black"/>
              <a:buNone/>
              <a:defRPr sz="7000" b="0" i="0" u="none" strike="noStrike" cap="none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0"/>
              <a:buFont typeface="Nunito Black"/>
              <a:buNone/>
              <a:defRPr sz="7000" b="0" i="0" u="none" strike="noStrike" cap="none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0"/>
              <a:buFont typeface="Nunito Black"/>
              <a:buNone/>
              <a:defRPr sz="7000" b="0" i="0" u="none" strike="noStrike" cap="none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9pPr>
          </a:lstStyle>
          <a:p>
            <a:r>
              <a:rPr lang="fr-FR" sz="3200" u="sng" dirty="0">
                <a:solidFill>
                  <a:schemeClr val="accent2">
                    <a:lumMod val="10000"/>
                    <a:lumOff val="90000"/>
                  </a:schemeClr>
                </a:solidFill>
              </a:rPr>
              <a:t>Autres résidences équivalentes :</a:t>
            </a:r>
          </a:p>
        </p:txBody>
      </p:sp>
    </p:spTree>
    <p:extLst>
      <p:ext uri="{BB962C8B-B14F-4D97-AF65-F5344CB8AC3E}">
        <p14:creationId xmlns:p14="http://schemas.microsoft.com/office/powerpoint/2010/main" val="29947073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43"/>
          <p:cNvSpPr txBox="1">
            <a:spLocks noGrp="1"/>
          </p:cNvSpPr>
          <p:nvPr>
            <p:ph type="title"/>
          </p:nvPr>
        </p:nvSpPr>
        <p:spPr>
          <a:xfrm>
            <a:off x="1523250" y="2738360"/>
            <a:ext cx="6097500" cy="157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Restaurant </a:t>
            </a:r>
            <a:r>
              <a:rPr lang="en" dirty="0" err="1"/>
              <a:t>universitaire</a:t>
            </a:r>
            <a:r>
              <a:rPr lang="en" dirty="0"/>
              <a:t> (RU)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65697719"/>
      </p:ext>
    </p:extLst>
  </p:cSld>
  <p:clrMapOvr>
    <a:masterClrMapping/>
  </p:clrMapOvr>
</p:sld>
</file>

<file path=ppt/theme/theme1.xml><?xml version="1.0" encoding="utf-8"?>
<a:theme xmlns:a="http://schemas.openxmlformats.org/drawingml/2006/main" name="Languages Center by Slidesgo">
  <a:themeElements>
    <a:clrScheme name="Simple Light">
      <a:dk1>
        <a:srgbClr val="0093FC"/>
      </a:dk1>
      <a:lt1>
        <a:srgbClr val="FFFFFF"/>
      </a:lt1>
      <a:dk2>
        <a:srgbClr val="00477D"/>
      </a:dk2>
      <a:lt2>
        <a:srgbClr val="FF52A8"/>
      </a:lt2>
      <a:accent1>
        <a:srgbClr val="FFC2E0"/>
      </a:accent1>
      <a:accent2>
        <a:srgbClr val="002D4F"/>
      </a:accent2>
      <a:accent3>
        <a:srgbClr val="005EA6"/>
      </a:accent3>
      <a:accent4>
        <a:srgbClr val="0093FC"/>
      </a:accent4>
      <a:accent5>
        <a:srgbClr val="0093FC"/>
      </a:accent5>
      <a:accent6>
        <a:srgbClr val="0093FC"/>
      </a:accent6>
      <a:hlink>
        <a:srgbClr val="00477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275</TotalTime>
  <Words>536</Words>
  <Application>Microsoft Macintosh PowerPoint</Application>
  <PresentationFormat>Affichage à l'écran (16:9)</PresentationFormat>
  <Paragraphs>110</Paragraphs>
  <Slides>38</Slides>
  <Notes>23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38</vt:i4>
      </vt:variant>
    </vt:vector>
  </HeadingPairs>
  <TitlesOfParts>
    <vt:vector size="42" baseType="lpstr">
      <vt:lpstr>Nunito Black</vt:lpstr>
      <vt:lpstr>Nunito</vt:lpstr>
      <vt:lpstr>Arial</vt:lpstr>
      <vt:lpstr>Languages Center by Slidesgo</vt:lpstr>
      <vt:lpstr>La vie universitaire</vt:lpstr>
      <vt:lpstr>Table des Matières</vt:lpstr>
      <vt:lpstr>Introduction</vt:lpstr>
      <vt:lpstr>La vie Universitaire à l’IUT et son environnement immédiat  </vt:lpstr>
      <vt:lpstr>Logement CROUS</vt:lpstr>
      <vt:lpstr>Présentation PowerPoint</vt:lpstr>
      <vt:lpstr>Présentation PowerPoint</vt:lpstr>
      <vt:lpstr>Présentation PowerPoint</vt:lpstr>
      <vt:lpstr>Restaurant universitaire (RU)</vt:lpstr>
      <vt:lpstr>Le fonctionnement du RU</vt:lpstr>
      <vt:lpstr>Chronoplus</vt:lpstr>
      <vt:lpstr>Quelles lignes de bus  prendre ?</vt:lpstr>
      <vt:lpstr>SUAPS</vt:lpstr>
      <vt:lpstr>Quels sont les avantages de s’y inscrire ?</vt:lpstr>
      <vt:lpstr>Quels sports peut-on pratiquer ? </vt:lpstr>
      <vt:lpstr>Associations étudiante</vt:lpstr>
      <vt:lpstr>Quelles sont les associations ?</vt:lpstr>
      <vt:lpstr>Job étudiant</vt:lpstr>
      <vt:lpstr>Où trouver ?</vt:lpstr>
      <vt:lpstr>La vie universitaire en dehors de l’IUT</vt:lpstr>
      <vt:lpstr>Les endroits à visiter</vt:lpstr>
      <vt:lpstr>La love tower (Anglet)</vt:lpstr>
      <vt:lpstr>Les Plages</vt:lpstr>
      <vt:lpstr>Le rocher de la vierge &amp; la Villa Belza (Biarritz)</vt:lpstr>
      <vt:lpstr>Les villes aux alentours</vt:lpstr>
      <vt:lpstr>Biarritz</vt:lpstr>
      <vt:lpstr>St Jean de Luz</vt:lpstr>
      <vt:lpstr>Dans les Landes</vt:lpstr>
      <vt:lpstr>En Espagne</vt:lpstr>
      <vt:lpstr>Les divertissements</vt:lpstr>
      <vt:lpstr>Fêtes de Bayonne</vt:lpstr>
      <vt:lpstr>Foire au jambon (Bayonne)</vt:lpstr>
      <vt:lpstr>Lâcher de lanternes (Bayonne)</vt:lpstr>
      <vt:lpstr>Illuminations (Biarritz)</vt:lpstr>
      <vt:lpstr>Surf de nuit (Anglet)</vt:lpstr>
      <vt:lpstr>International Surf Film Festival (Anglet)</vt:lpstr>
      <vt:lpstr>Aquariums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 vie universitaire</dc:title>
  <cp:lastModifiedBy>Naudi Colas</cp:lastModifiedBy>
  <cp:revision>50</cp:revision>
  <dcterms:modified xsi:type="dcterms:W3CDTF">2022-01-11T21:40:15Z</dcterms:modified>
</cp:coreProperties>
</file>